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6" r:id="rId7"/>
    <p:sldId id="267" r:id="rId8"/>
    <p:sldId id="263" r:id="rId9"/>
    <p:sldId id="260" r:id="rId10"/>
    <p:sldId id="261" r:id="rId11"/>
    <p:sldId id="280" r:id="rId12"/>
    <p:sldId id="290" r:id="rId13"/>
    <p:sldId id="291" r:id="rId14"/>
    <p:sldId id="292" r:id="rId15"/>
    <p:sldId id="293" r:id="rId16"/>
    <p:sldId id="294" r:id="rId17"/>
    <p:sldId id="289" r:id="rId18"/>
    <p:sldId id="295" r:id="rId19"/>
    <p:sldId id="29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E03ACFB-F845-47DD-B1F4-DB5B221B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2470C2-067F-4480-92CB-F4C7E9D82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007334"/>
            <a:ext cx="6455833" cy="1728876"/>
          </a:xfrm>
        </p:spPr>
        <p:txBody>
          <a:bodyPr anchor="t">
            <a:normAutofit/>
          </a:bodyPr>
          <a:lstStyle/>
          <a:p>
            <a:pPr algn="l"/>
            <a:r>
              <a:rPr lang="es-MX" sz="4800"/>
              <a:t>Proyecto SQL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F94B54-FC72-4E67-9AEE-13FD03615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288965"/>
            <a:ext cx="6455833" cy="665853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MX" sz="1700"/>
              <a:t>Gomez Gonzalez Astrid Yoatziry</a:t>
            </a:r>
          </a:p>
          <a:p>
            <a:pPr algn="l">
              <a:lnSpc>
                <a:spcPct val="90000"/>
              </a:lnSpc>
            </a:pPr>
            <a:r>
              <a:rPr lang="es-MX" sz="1700"/>
              <a:t>Base De datos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A0144B8D-ABC9-4F44-8451-5B06A9C80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6" y="1286056"/>
            <a:ext cx="4482957" cy="5571944"/>
          </a:xfrm>
          <a:custGeom>
            <a:avLst/>
            <a:gdLst>
              <a:gd name="connsiteX0" fmla="*/ 3095991 w 4482957"/>
              <a:gd name="connsiteY0" fmla="*/ 0 h 5571944"/>
              <a:gd name="connsiteX1" fmla="*/ 3156069 w 4482957"/>
              <a:gd name="connsiteY1" fmla="*/ 5631 h 5571944"/>
              <a:gd name="connsiteX2" fmla="*/ 3214272 w 4482957"/>
              <a:gd name="connsiteY2" fmla="*/ 20652 h 5571944"/>
              <a:gd name="connsiteX3" fmla="*/ 3270598 w 4482957"/>
              <a:gd name="connsiteY3" fmla="*/ 43182 h 5571944"/>
              <a:gd name="connsiteX4" fmla="*/ 3328798 w 4482957"/>
              <a:gd name="connsiteY4" fmla="*/ 71344 h 5571944"/>
              <a:gd name="connsiteX5" fmla="*/ 3383247 w 4482957"/>
              <a:gd name="connsiteY5" fmla="*/ 103262 h 5571944"/>
              <a:gd name="connsiteX6" fmla="*/ 3439573 w 4482957"/>
              <a:gd name="connsiteY6" fmla="*/ 137057 h 5571944"/>
              <a:gd name="connsiteX7" fmla="*/ 3495897 w 4482957"/>
              <a:gd name="connsiteY7" fmla="*/ 167096 h 5571944"/>
              <a:gd name="connsiteX8" fmla="*/ 3552221 w 4482957"/>
              <a:gd name="connsiteY8" fmla="*/ 197137 h 5571944"/>
              <a:gd name="connsiteX9" fmla="*/ 3606669 w 4482957"/>
              <a:gd name="connsiteY9" fmla="*/ 219666 h 5571944"/>
              <a:gd name="connsiteX10" fmla="*/ 3666749 w 4482957"/>
              <a:gd name="connsiteY10" fmla="*/ 234686 h 5571944"/>
              <a:gd name="connsiteX11" fmla="*/ 3724950 w 4482957"/>
              <a:gd name="connsiteY11" fmla="*/ 242197 h 5571944"/>
              <a:gd name="connsiteX12" fmla="*/ 3786907 w 4482957"/>
              <a:gd name="connsiteY12" fmla="*/ 242197 h 5571944"/>
              <a:gd name="connsiteX13" fmla="*/ 3850743 w 4482957"/>
              <a:gd name="connsiteY13" fmla="*/ 238443 h 5571944"/>
              <a:gd name="connsiteX14" fmla="*/ 3914577 w 4482957"/>
              <a:gd name="connsiteY14" fmla="*/ 230932 h 5571944"/>
              <a:gd name="connsiteX15" fmla="*/ 3978413 w 4482957"/>
              <a:gd name="connsiteY15" fmla="*/ 221545 h 5571944"/>
              <a:gd name="connsiteX16" fmla="*/ 4042247 w 4482957"/>
              <a:gd name="connsiteY16" fmla="*/ 214035 h 5571944"/>
              <a:gd name="connsiteX17" fmla="*/ 4106083 w 4482957"/>
              <a:gd name="connsiteY17" fmla="*/ 208401 h 5571944"/>
              <a:gd name="connsiteX18" fmla="*/ 4166161 w 4482957"/>
              <a:gd name="connsiteY18" fmla="*/ 210279 h 5571944"/>
              <a:gd name="connsiteX19" fmla="*/ 4224364 w 4482957"/>
              <a:gd name="connsiteY19" fmla="*/ 217789 h 5571944"/>
              <a:gd name="connsiteX20" fmla="*/ 4280690 w 4482957"/>
              <a:gd name="connsiteY20" fmla="*/ 234686 h 5571944"/>
              <a:gd name="connsiteX21" fmla="*/ 4327628 w 4482957"/>
              <a:gd name="connsiteY21" fmla="*/ 259094 h 5571944"/>
              <a:gd name="connsiteX22" fmla="*/ 4372686 w 4482957"/>
              <a:gd name="connsiteY22" fmla="*/ 291012 h 5571944"/>
              <a:gd name="connsiteX23" fmla="*/ 4412114 w 4482957"/>
              <a:gd name="connsiteY23" fmla="*/ 328561 h 5571944"/>
              <a:gd name="connsiteX24" fmla="*/ 4451542 w 4482957"/>
              <a:gd name="connsiteY24" fmla="*/ 371743 h 5571944"/>
              <a:gd name="connsiteX25" fmla="*/ 4482957 w 4482957"/>
              <a:gd name="connsiteY25" fmla="*/ 411426 h 5571944"/>
              <a:gd name="connsiteX26" fmla="*/ 4482957 w 4482957"/>
              <a:gd name="connsiteY26" fmla="*/ 5571944 h 5571944"/>
              <a:gd name="connsiteX27" fmla="*/ 1544560 w 4482957"/>
              <a:gd name="connsiteY27" fmla="*/ 5571944 h 5571944"/>
              <a:gd name="connsiteX28" fmla="*/ 1517016 w 4482957"/>
              <a:gd name="connsiteY28" fmla="*/ 5547992 h 5571944"/>
              <a:gd name="connsiteX29" fmla="*/ 1475711 w 4482957"/>
              <a:gd name="connsiteY29" fmla="*/ 5514197 h 5571944"/>
              <a:gd name="connsiteX30" fmla="*/ 1428774 w 4482957"/>
              <a:gd name="connsiteY30" fmla="*/ 5487914 h 5571944"/>
              <a:gd name="connsiteX31" fmla="*/ 1378082 w 4482957"/>
              <a:gd name="connsiteY31" fmla="*/ 5465383 h 5571944"/>
              <a:gd name="connsiteX32" fmla="*/ 1323635 w 4482957"/>
              <a:gd name="connsiteY32" fmla="*/ 5446609 h 5571944"/>
              <a:gd name="connsiteX33" fmla="*/ 1267309 w 4482957"/>
              <a:gd name="connsiteY33" fmla="*/ 5429711 h 5571944"/>
              <a:gd name="connsiteX34" fmla="*/ 1210986 w 4482957"/>
              <a:gd name="connsiteY34" fmla="*/ 5414691 h 5571944"/>
              <a:gd name="connsiteX35" fmla="*/ 1152783 w 4482957"/>
              <a:gd name="connsiteY35" fmla="*/ 5399670 h 5571944"/>
              <a:gd name="connsiteX36" fmla="*/ 1098336 w 4482957"/>
              <a:gd name="connsiteY36" fmla="*/ 5382773 h 5571944"/>
              <a:gd name="connsiteX37" fmla="*/ 1043887 w 4482957"/>
              <a:gd name="connsiteY37" fmla="*/ 5363998 h 5571944"/>
              <a:gd name="connsiteX38" fmla="*/ 993197 w 4482957"/>
              <a:gd name="connsiteY38" fmla="*/ 5341467 h 5571944"/>
              <a:gd name="connsiteX39" fmla="*/ 948135 w 4482957"/>
              <a:gd name="connsiteY39" fmla="*/ 5313305 h 5571944"/>
              <a:gd name="connsiteX40" fmla="*/ 906830 w 4482957"/>
              <a:gd name="connsiteY40" fmla="*/ 5279510 h 5571944"/>
              <a:gd name="connsiteX41" fmla="*/ 873037 w 4482957"/>
              <a:gd name="connsiteY41" fmla="*/ 5238207 h 5571944"/>
              <a:gd name="connsiteX42" fmla="*/ 844875 w 4482957"/>
              <a:gd name="connsiteY42" fmla="*/ 5193146 h 5571944"/>
              <a:gd name="connsiteX43" fmla="*/ 822344 w 4482957"/>
              <a:gd name="connsiteY43" fmla="*/ 5142453 h 5571944"/>
              <a:gd name="connsiteX44" fmla="*/ 803570 w 4482957"/>
              <a:gd name="connsiteY44" fmla="*/ 5088007 h 5571944"/>
              <a:gd name="connsiteX45" fmla="*/ 786672 w 4482957"/>
              <a:gd name="connsiteY45" fmla="*/ 5033560 h 5571944"/>
              <a:gd name="connsiteX46" fmla="*/ 771652 w 4482957"/>
              <a:gd name="connsiteY46" fmla="*/ 4975357 h 5571944"/>
              <a:gd name="connsiteX47" fmla="*/ 756631 w 4482957"/>
              <a:gd name="connsiteY47" fmla="*/ 4919033 h 5571944"/>
              <a:gd name="connsiteX48" fmla="*/ 739734 w 4482957"/>
              <a:gd name="connsiteY48" fmla="*/ 4862708 h 5571944"/>
              <a:gd name="connsiteX49" fmla="*/ 720959 w 4482957"/>
              <a:gd name="connsiteY49" fmla="*/ 4808259 h 5571944"/>
              <a:gd name="connsiteX50" fmla="*/ 698428 w 4482957"/>
              <a:gd name="connsiteY50" fmla="*/ 4757566 h 5571944"/>
              <a:gd name="connsiteX51" fmla="*/ 672143 w 4482957"/>
              <a:gd name="connsiteY51" fmla="*/ 4710630 h 5571944"/>
              <a:gd name="connsiteX52" fmla="*/ 638351 w 4482957"/>
              <a:gd name="connsiteY52" fmla="*/ 4669325 h 5571944"/>
              <a:gd name="connsiteX53" fmla="*/ 600799 w 4482957"/>
              <a:gd name="connsiteY53" fmla="*/ 4626142 h 5571944"/>
              <a:gd name="connsiteX54" fmla="*/ 557617 w 4482957"/>
              <a:gd name="connsiteY54" fmla="*/ 4588593 h 5571944"/>
              <a:gd name="connsiteX55" fmla="*/ 510678 w 4482957"/>
              <a:gd name="connsiteY55" fmla="*/ 4552921 h 5571944"/>
              <a:gd name="connsiteX56" fmla="*/ 463742 w 4482957"/>
              <a:gd name="connsiteY56" fmla="*/ 4517249 h 5571944"/>
              <a:gd name="connsiteX57" fmla="*/ 416805 w 4482957"/>
              <a:gd name="connsiteY57" fmla="*/ 4481577 h 5571944"/>
              <a:gd name="connsiteX58" fmla="*/ 371744 w 4482957"/>
              <a:gd name="connsiteY58" fmla="*/ 4445903 h 5571944"/>
              <a:gd name="connsiteX59" fmla="*/ 328562 w 4482957"/>
              <a:gd name="connsiteY59" fmla="*/ 4406477 h 5571944"/>
              <a:gd name="connsiteX60" fmla="*/ 291012 w 4482957"/>
              <a:gd name="connsiteY60" fmla="*/ 4367050 h 5571944"/>
              <a:gd name="connsiteX61" fmla="*/ 259096 w 4482957"/>
              <a:gd name="connsiteY61" fmla="*/ 4321989 h 5571944"/>
              <a:gd name="connsiteX62" fmla="*/ 234689 w 4482957"/>
              <a:gd name="connsiteY62" fmla="*/ 4275053 h 5571944"/>
              <a:gd name="connsiteX63" fmla="*/ 217791 w 4482957"/>
              <a:gd name="connsiteY63" fmla="*/ 4218729 h 5571944"/>
              <a:gd name="connsiteX64" fmla="*/ 210281 w 4482957"/>
              <a:gd name="connsiteY64" fmla="*/ 4160526 h 5571944"/>
              <a:gd name="connsiteX65" fmla="*/ 208402 w 4482957"/>
              <a:gd name="connsiteY65" fmla="*/ 4100444 h 5571944"/>
              <a:gd name="connsiteX66" fmla="*/ 214035 w 4482957"/>
              <a:gd name="connsiteY66" fmla="*/ 4036610 h 5571944"/>
              <a:gd name="connsiteX67" fmla="*/ 221545 w 4482957"/>
              <a:gd name="connsiteY67" fmla="*/ 3972776 h 5571944"/>
              <a:gd name="connsiteX68" fmla="*/ 230932 w 4482957"/>
              <a:gd name="connsiteY68" fmla="*/ 3908940 h 5571944"/>
              <a:gd name="connsiteX69" fmla="*/ 238443 w 4482957"/>
              <a:gd name="connsiteY69" fmla="*/ 3845106 h 5571944"/>
              <a:gd name="connsiteX70" fmla="*/ 242199 w 4482957"/>
              <a:gd name="connsiteY70" fmla="*/ 3781272 h 5571944"/>
              <a:gd name="connsiteX71" fmla="*/ 242199 w 4482957"/>
              <a:gd name="connsiteY71" fmla="*/ 3719313 h 5571944"/>
              <a:gd name="connsiteX72" fmla="*/ 234689 w 4482957"/>
              <a:gd name="connsiteY72" fmla="*/ 3661113 h 5571944"/>
              <a:gd name="connsiteX73" fmla="*/ 219668 w 4482957"/>
              <a:gd name="connsiteY73" fmla="*/ 3602910 h 5571944"/>
              <a:gd name="connsiteX74" fmla="*/ 197138 w 4482957"/>
              <a:gd name="connsiteY74" fmla="*/ 3548461 h 5571944"/>
              <a:gd name="connsiteX75" fmla="*/ 168976 w 4482957"/>
              <a:gd name="connsiteY75" fmla="*/ 3492137 h 5571944"/>
              <a:gd name="connsiteX76" fmla="*/ 137057 w 4482957"/>
              <a:gd name="connsiteY76" fmla="*/ 3435814 h 5571944"/>
              <a:gd name="connsiteX77" fmla="*/ 103264 w 4482957"/>
              <a:gd name="connsiteY77" fmla="*/ 3379488 h 5571944"/>
              <a:gd name="connsiteX78" fmla="*/ 71346 w 4482957"/>
              <a:gd name="connsiteY78" fmla="*/ 3325039 h 5571944"/>
              <a:gd name="connsiteX79" fmla="*/ 43182 w 4482957"/>
              <a:gd name="connsiteY79" fmla="*/ 3266839 h 5571944"/>
              <a:gd name="connsiteX80" fmla="*/ 20654 w 4482957"/>
              <a:gd name="connsiteY80" fmla="*/ 3210513 h 5571944"/>
              <a:gd name="connsiteX81" fmla="*/ 5634 w 4482957"/>
              <a:gd name="connsiteY81" fmla="*/ 3152310 h 5571944"/>
              <a:gd name="connsiteX82" fmla="*/ 0 w 4482957"/>
              <a:gd name="connsiteY82" fmla="*/ 3092230 h 5571944"/>
              <a:gd name="connsiteX83" fmla="*/ 5634 w 4482957"/>
              <a:gd name="connsiteY83" fmla="*/ 3032152 h 5571944"/>
              <a:gd name="connsiteX84" fmla="*/ 20654 w 4482957"/>
              <a:gd name="connsiteY84" fmla="*/ 2973950 h 5571944"/>
              <a:gd name="connsiteX85" fmla="*/ 43182 w 4482957"/>
              <a:gd name="connsiteY85" fmla="*/ 2917624 h 5571944"/>
              <a:gd name="connsiteX86" fmla="*/ 71346 w 4482957"/>
              <a:gd name="connsiteY86" fmla="*/ 2859423 h 5571944"/>
              <a:gd name="connsiteX87" fmla="*/ 103264 w 4482957"/>
              <a:gd name="connsiteY87" fmla="*/ 2804974 h 5571944"/>
              <a:gd name="connsiteX88" fmla="*/ 137057 w 4482957"/>
              <a:gd name="connsiteY88" fmla="*/ 2748651 h 5571944"/>
              <a:gd name="connsiteX89" fmla="*/ 168976 w 4482957"/>
              <a:gd name="connsiteY89" fmla="*/ 2692325 h 5571944"/>
              <a:gd name="connsiteX90" fmla="*/ 197138 w 4482957"/>
              <a:gd name="connsiteY90" fmla="*/ 2636001 h 5571944"/>
              <a:gd name="connsiteX91" fmla="*/ 219668 w 4482957"/>
              <a:gd name="connsiteY91" fmla="*/ 2581552 h 5571944"/>
              <a:gd name="connsiteX92" fmla="*/ 234689 w 4482957"/>
              <a:gd name="connsiteY92" fmla="*/ 2523350 h 5571944"/>
              <a:gd name="connsiteX93" fmla="*/ 242199 w 4482957"/>
              <a:gd name="connsiteY93" fmla="*/ 2465149 h 5571944"/>
              <a:gd name="connsiteX94" fmla="*/ 242199 w 4482957"/>
              <a:gd name="connsiteY94" fmla="*/ 2403192 h 5571944"/>
              <a:gd name="connsiteX95" fmla="*/ 238443 w 4482957"/>
              <a:gd name="connsiteY95" fmla="*/ 2339356 h 5571944"/>
              <a:gd name="connsiteX96" fmla="*/ 230932 w 4482957"/>
              <a:gd name="connsiteY96" fmla="*/ 2275522 h 5571944"/>
              <a:gd name="connsiteX97" fmla="*/ 221545 w 4482957"/>
              <a:gd name="connsiteY97" fmla="*/ 2211686 h 5571944"/>
              <a:gd name="connsiteX98" fmla="*/ 214035 w 4482957"/>
              <a:gd name="connsiteY98" fmla="*/ 2147852 h 5571944"/>
              <a:gd name="connsiteX99" fmla="*/ 208402 w 4482957"/>
              <a:gd name="connsiteY99" fmla="*/ 2084018 h 5571944"/>
              <a:gd name="connsiteX100" fmla="*/ 210281 w 4482957"/>
              <a:gd name="connsiteY100" fmla="*/ 2023938 h 5571944"/>
              <a:gd name="connsiteX101" fmla="*/ 217791 w 4482957"/>
              <a:gd name="connsiteY101" fmla="*/ 1965736 h 5571944"/>
              <a:gd name="connsiteX102" fmla="*/ 234689 w 4482957"/>
              <a:gd name="connsiteY102" fmla="*/ 1909410 h 5571944"/>
              <a:gd name="connsiteX103" fmla="*/ 259096 w 4482957"/>
              <a:gd name="connsiteY103" fmla="*/ 1862474 h 5571944"/>
              <a:gd name="connsiteX104" fmla="*/ 291012 w 4482957"/>
              <a:gd name="connsiteY104" fmla="*/ 1817414 h 5571944"/>
              <a:gd name="connsiteX105" fmla="*/ 328562 w 4482957"/>
              <a:gd name="connsiteY105" fmla="*/ 1777986 h 5571944"/>
              <a:gd name="connsiteX106" fmla="*/ 371744 w 4482957"/>
              <a:gd name="connsiteY106" fmla="*/ 1738560 h 5571944"/>
              <a:gd name="connsiteX107" fmla="*/ 416805 w 4482957"/>
              <a:gd name="connsiteY107" fmla="*/ 1702885 h 5571944"/>
              <a:gd name="connsiteX108" fmla="*/ 463742 w 4482957"/>
              <a:gd name="connsiteY108" fmla="*/ 1667213 h 5571944"/>
              <a:gd name="connsiteX109" fmla="*/ 510678 w 4482957"/>
              <a:gd name="connsiteY109" fmla="*/ 1631541 h 5571944"/>
              <a:gd name="connsiteX110" fmla="*/ 557617 w 4482957"/>
              <a:gd name="connsiteY110" fmla="*/ 1595869 h 5571944"/>
              <a:gd name="connsiteX111" fmla="*/ 600799 w 4482957"/>
              <a:gd name="connsiteY111" fmla="*/ 1558320 h 5571944"/>
              <a:gd name="connsiteX112" fmla="*/ 638351 w 4482957"/>
              <a:gd name="connsiteY112" fmla="*/ 1515138 h 5571944"/>
              <a:gd name="connsiteX113" fmla="*/ 672143 w 4482957"/>
              <a:gd name="connsiteY113" fmla="*/ 1473832 h 5571944"/>
              <a:gd name="connsiteX114" fmla="*/ 698428 w 4482957"/>
              <a:gd name="connsiteY114" fmla="*/ 1426896 h 5571944"/>
              <a:gd name="connsiteX115" fmla="*/ 720959 w 4482957"/>
              <a:gd name="connsiteY115" fmla="*/ 1376203 h 5571944"/>
              <a:gd name="connsiteX116" fmla="*/ 739734 w 4482957"/>
              <a:gd name="connsiteY116" fmla="*/ 1321755 h 5571944"/>
              <a:gd name="connsiteX117" fmla="*/ 756631 w 4482957"/>
              <a:gd name="connsiteY117" fmla="*/ 1265429 h 5571944"/>
              <a:gd name="connsiteX118" fmla="*/ 771652 w 4482957"/>
              <a:gd name="connsiteY118" fmla="*/ 1209105 h 5571944"/>
              <a:gd name="connsiteX119" fmla="*/ 786672 w 4482957"/>
              <a:gd name="connsiteY119" fmla="*/ 1150903 h 5571944"/>
              <a:gd name="connsiteX120" fmla="*/ 803570 w 4482957"/>
              <a:gd name="connsiteY120" fmla="*/ 1096456 h 5571944"/>
              <a:gd name="connsiteX121" fmla="*/ 822344 w 4482957"/>
              <a:gd name="connsiteY121" fmla="*/ 1042007 h 5571944"/>
              <a:gd name="connsiteX122" fmla="*/ 844875 w 4482957"/>
              <a:gd name="connsiteY122" fmla="*/ 991317 h 5571944"/>
              <a:gd name="connsiteX123" fmla="*/ 873037 w 4482957"/>
              <a:gd name="connsiteY123" fmla="*/ 946257 h 5571944"/>
              <a:gd name="connsiteX124" fmla="*/ 906830 w 4482957"/>
              <a:gd name="connsiteY124" fmla="*/ 904952 h 5571944"/>
              <a:gd name="connsiteX125" fmla="*/ 948135 w 4482957"/>
              <a:gd name="connsiteY125" fmla="*/ 871157 h 5571944"/>
              <a:gd name="connsiteX126" fmla="*/ 993197 w 4482957"/>
              <a:gd name="connsiteY126" fmla="*/ 842995 h 5571944"/>
              <a:gd name="connsiteX127" fmla="*/ 1043887 w 4482957"/>
              <a:gd name="connsiteY127" fmla="*/ 820464 h 5571944"/>
              <a:gd name="connsiteX128" fmla="*/ 1098336 w 4482957"/>
              <a:gd name="connsiteY128" fmla="*/ 801690 h 5571944"/>
              <a:gd name="connsiteX129" fmla="*/ 1152783 w 4482957"/>
              <a:gd name="connsiteY129" fmla="*/ 784792 h 5571944"/>
              <a:gd name="connsiteX130" fmla="*/ 1210986 w 4482957"/>
              <a:gd name="connsiteY130" fmla="*/ 769772 h 5571944"/>
              <a:gd name="connsiteX131" fmla="*/ 1267309 w 4482957"/>
              <a:gd name="connsiteY131" fmla="*/ 754751 h 5571944"/>
              <a:gd name="connsiteX132" fmla="*/ 1323635 w 4482957"/>
              <a:gd name="connsiteY132" fmla="*/ 737854 h 5571944"/>
              <a:gd name="connsiteX133" fmla="*/ 1378082 w 4482957"/>
              <a:gd name="connsiteY133" fmla="*/ 719079 h 5571944"/>
              <a:gd name="connsiteX134" fmla="*/ 1428774 w 4482957"/>
              <a:gd name="connsiteY134" fmla="*/ 696549 h 5571944"/>
              <a:gd name="connsiteX135" fmla="*/ 1475711 w 4482957"/>
              <a:gd name="connsiteY135" fmla="*/ 670266 h 5571944"/>
              <a:gd name="connsiteX136" fmla="*/ 1517016 w 4482957"/>
              <a:gd name="connsiteY136" fmla="*/ 636471 h 5571944"/>
              <a:gd name="connsiteX137" fmla="*/ 1560199 w 4482957"/>
              <a:gd name="connsiteY137" fmla="*/ 598919 h 5571944"/>
              <a:gd name="connsiteX138" fmla="*/ 1597750 w 4482957"/>
              <a:gd name="connsiteY138" fmla="*/ 555737 h 5571944"/>
              <a:gd name="connsiteX139" fmla="*/ 1633422 w 4482957"/>
              <a:gd name="connsiteY139" fmla="*/ 510678 h 5571944"/>
              <a:gd name="connsiteX140" fmla="*/ 1669094 w 4482957"/>
              <a:gd name="connsiteY140" fmla="*/ 463741 h 5571944"/>
              <a:gd name="connsiteX141" fmla="*/ 1704766 w 4482957"/>
              <a:gd name="connsiteY141" fmla="*/ 416803 h 5571944"/>
              <a:gd name="connsiteX142" fmla="*/ 1740438 w 4482957"/>
              <a:gd name="connsiteY142" fmla="*/ 371743 h 5571944"/>
              <a:gd name="connsiteX143" fmla="*/ 1779867 w 4482957"/>
              <a:gd name="connsiteY143" fmla="*/ 328561 h 5571944"/>
              <a:gd name="connsiteX144" fmla="*/ 1819293 w 4482957"/>
              <a:gd name="connsiteY144" fmla="*/ 291012 h 5571944"/>
              <a:gd name="connsiteX145" fmla="*/ 1864354 w 4482957"/>
              <a:gd name="connsiteY145" fmla="*/ 259094 h 5571944"/>
              <a:gd name="connsiteX146" fmla="*/ 1911291 w 4482957"/>
              <a:gd name="connsiteY146" fmla="*/ 234686 h 5571944"/>
              <a:gd name="connsiteX147" fmla="*/ 1967617 w 4482957"/>
              <a:gd name="connsiteY147" fmla="*/ 217789 h 5571944"/>
              <a:gd name="connsiteX148" fmla="*/ 2025819 w 4482957"/>
              <a:gd name="connsiteY148" fmla="*/ 210279 h 5571944"/>
              <a:gd name="connsiteX149" fmla="*/ 2085897 w 4482957"/>
              <a:gd name="connsiteY149" fmla="*/ 208401 h 5571944"/>
              <a:gd name="connsiteX150" fmla="*/ 2149731 w 4482957"/>
              <a:gd name="connsiteY150" fmla="*/ 214035 h 5571944"/>
              <a:gd name="connsiteX151" fmla="*/ 2213567 w 4482957"/>
              <a:gd name="connsiteY151" fmla="*/ 221545 h 5571944"/>
              <a:gd name="connsiteX152" fmla="*/ 2277403 w 4482957"/>
              <a:gd name="connsiteY152" fmla="*/ 230932 h 5571944"/>
              <a:gd name="connsiteX153" fmla="*/ 2341237 w 4482957"/>
              <a:gd name="connsiteY153" fmla="*/ 238443 h 5571944"/>
              <a:gd name="connsiteX154" fmla="*/ 2405071 w 4482957"/>
              <a:gd name="connsiteY154" fmla="*/ 242197 h 5571944"/>
              <a:gd name="connsiteX155" fmla="*/ 2467030 w 4482957"/>
              <a:gd name="connsiteY155" fmla="*/ 242197 h 5571944"/>
              <a:gd name="connsiteX156" fmla="*/ 2525233 w 4482957"/>
              <a:gd name="connsiteY156" fmla="*/ 234686 h 5571944"/>
              <a:gd name="connsiteX157" fmla="*/ 2583436 w 4482957"/>
              <a:gd name="connsiteY157" fmla="*/ 219666 h 5571944"/>
              <a:gd name="connsiteX158" fmla="*/ 2639760 w 4482957"/>
              <a:gd name="connsiteY158" fmla="*/ 197137 h 5571944"/>
              <a:gd name="connsiteX159" fmla="*/ 2696083 w 4482957"/>
              <a:gd name="connsiteY159" fmla="*/ 167096 h 5571944"/>
              <a:gd name="connsiteX160" fmla="*/ 2752409 w 4482957"/>
              <a:gd name="connsiteY160" fmla="*/ 137057 h 5571944"/>
              <a:gd name="connsiteX161" fmla="*/ 2808733 w 4482957"/>
              <a:gd name="connsiteY161" fmla="*/ 103262 h 5571944"/>
              <a:gd name="connsiteX162" fmla="*/ 2863182 w 4482957"/>
              <a:gd name="connsiteY162" fmla="*/ 71344 h 5571944"/>
              <a:gd name="connsiteX163" fmla="*/ 2921385 w 4482957"/>
              <a:gd name="connsiteY163" fmla="*/ 43182 h 5571944"/>
              <a:gd name="connsiteX164" fmla="*/ 2977708 w 4482957"/>
              <a:gd name="connsiteY164" fmla="*/ 20652 h 5571944"/>
              <a:gd name="connsiteX165" fmla="*/ 3035911 w 4482957"/>
              <a:gd name="connsiteY165" fmla="*/ 5631 h 557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82957" h="5571944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2957" y="411426"/>
                </a:lnTo>
                <a:lnTo>
                  <a:pt x="4482957" y="5571944"/>
                </a:lnTo>
                <a:lnTo>
                  <a:pt x="1544560" y="5571944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0581CF1-C445-4EA2-8A1B-47EFAA87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2288" y="0"/>
            <a:ext cx="5344102" cy="3217319"/>
          </a:xfrm>
          <a:custGeom>
            <a:avLst/>
            <a:gdLst>
              <a:gd name="connsiteX0" fmla="*/ 209034 w 5344102"/>
              <a:gd name="connsiteY0" fmla="*/ 0 h 3217319"/>
              <a:gd name="connsiteX1" fmla="*/ 5135071 w 5344102"/>
              <a:gd name="connsiteY1" fmla="*/ 0 h 3217319"/>
              <a:gd name="connsiteX2" fmla="*/ 5135071 w 5344102"/>
              <a:gd name="connsiteY2" fmla="*/ 7298 h 3217319"/>
              <a:gd name="connsiteX3" fmla="*/ 5141552 w 5344102"/>
              <a:gd name="connsiteY3" fmla="*/ 57529 h 3217319"/>
              <a:gd name="connsiteX4" fmla="*/ 5154514 w 5344102"/>
              <a:gd name="connsiteY4" fmla="*/ 107762 h 3217319"/>
              <a:gd name="connsiteX5" fmla="*/ 5173960 w 5344102"/>
              <a:gd name="connsiteY5" fmla="*/ 154755 h 3217319"/>
              <a:gd name="connsiteX6" fmla="*/ 5199887 w 5344102"/>
              <a:gd name="connsiteY6" fmla="*/ 203366 h 3217319"/>
              <a:gd name="connsiteX7" fmla="*/ 5225812 w 5344102"/>
              <a:gd name="connsiteY7" fmla="*/ 251980 h 3217319"/>
              <a:gd name="connsiteX8" fmla="*/ 5254980 w 5344102"/>
              <a:gd name="connsiteY8" fmla="*/ 300590 h 3217319"/>
              <a:gd name="connsiteX9" fmla="*/ 5282526 w 5344102"/>
              <a:gd name="connsiteY9" fmla="*/ 347583 h 3217319"/>
              <a:gd name="connsiteX10" fmla="*/ 5306833 w 5344102"/>
              <a:gd name="connsiteY10" fmla="*/ 397815 h 3217319"/>
              <a:gd name="connsiteX11" fmla="*/ 5326276 w 5344102"/>
              <a:gd name="connsiteY11" fmla="*/ 446428 h 3217319"/>
              <a:gd name="connsiteX12" fmla="*/ 5339241 w 5344102"/>
              <a:gd name="connsiteY12" fmla="*/ 496660 h 3217319"/>
              <a:gd name="connsiteX13" fmla="*/ 5344102 w 5344102"/>
              <a:gd name="connsiteY13" fmla="*/ 548512 h 3217319"/>
              <a:gd name="connsiteX14" fmla="*/ 5339241 w 5344102"/>
              <a:gd name="connsiteY14" fmla="*/ 600365 h 3217319"/>
              <a:gd name="connsiteX15" fmla="*/ 5326276 w 5344102"/>
              <a:gd name="connsiteY15" fmla="*/ 650598 h 3217319"/>
              <a:gd name="connsiteX16" fmla="*/ 5306833 w 5344102"/>
              <a:gd name="connsiteY16" fmla="*/ 699211 h 3217319"/>
              <a:gd name="connsiteX17" fmla="*/ 5282526 w 5344102"/>
              <a:gd name="connsiteY17" fmla="*/ 749442 h 3217319"/>
              <a:gd name="connsiteX18" fmla="*/ 5254980 w 5344102"/>
              <a:gd name="connsiteY18" fmla="*/ 796435 h 3217319"/>
              <a:gd name="connsiteX19" fmla="*/ 5225812 w 5344102"/>
              <a:gd name="connsiteY19" fmla="*/ 845048 h 3217319"/>
              <a:gd name="connsiteX20" fmla="*/ 5199887 w 5344102"/>
              <a:gd name="connsiteY20" fmla="*/ 893659 h 3217319"/>
              <a:gd name="connsiteX21" fmla="*/ 5173960 w 5344102"/>
              <a:gd name="connsiteY21" fmla="*/ 942270 h 3217319"/>
              <a:gd name="connsiteX22" fmla="*/ 5154514 w 5344102"/>
              <a:gd name="connsiteY22" fmla="*/ 989263 h 3217319"/>
              <a:gd name="connsiteX23" fmla="*/ 5141552 w 5344102"/>
              <a:gd name="connsiteY23" fmla="*/ 1039497 h 3217319"/>
              <a:gd name="connsiteX24" fmla="*/ 5135071 w 5344102"/>
              <a:gd name="connsiteY24" fmla="*/ 1089727 h 3217319"/>
              <a:gd name="connsiteX25" fmla="*/ 5135071 w 5344102"/>
              <a:gd name="connsiteY25" fmla="*/ 1143202 h 3217319"/>
              <a:gd name="connsiteX26" fmla="*/ 5138311 w 5344102"/>
              <a:gd name="connsiteY26" fmla="*/ 1198295 h 3217319"/>
              <a:gd name="connsiteX27" fmla="*/ 5144792 w 5344102"/>
              <a:gd name="connsiteY27" fmla="*/ 1253388 h 3217319"/>
              <a:gd name="connsiteX28" fmla="*/ 5152894 w 5344102"/>
              <a:gd name="connsiteY28" fmla="*/ 1308483 h 3217319"/>
              <a:gd name="connsiteX29" fmla="*/ 5159375 w 5344102"/>
              <a:gd name="connsiteY29" fmla="*/ 1363576 h 3217319"/>
              <a:gd name="connsiteX30" fmla="*/ 5164237 w 5344102"/>
              <a:gd name="connsiteY30" fmla="*/ 1418669 h 3217319"/>
              <a:gd name="connsiteX31" fmla="*/ 5162616 w 5344102"/>
              <a:gd name="connsiteY31" fmla="*/ 1470524 h 3217319"/>
              <a:gd name="connsiteX32" fmla="*/ 5156135 w 5344102"/>
              <a:gd name="connsiteY32" fmla="*/ 1520757 h 3217319"/>
              <a:gd name="connsiteX33" fmla="*/ 5141552 w 5344102"/>
              <a:gd name="connsiteY33" fmla="*/ 1569369 h 3217319"/>
              <a:gd name="connsiteX34" fmla="*/ 5120486 w 5344102"/>
              <a:gd name="connsiteY34" fmla="*/ 1609878 h 3217319"/>
              <a:gd name="connsiteX35" fmla="*/ 5092939 w 5344102"/>
              <a:gd name="connsiteY35" fmla="*/ 1648768 h 3217319"/>
              <a:gd name="connsiteX36" fmla="*/ 5060529 w 5344102"/>
              <a:gd name="connsiteY36" fmla="*/ 1682797 h 3217319"/>
              <a:gd name="connsiteX37" fmla="*/ 5023262 w 5344102"/>
              <a:gd name="connsiteY37" fmla="*/ 1716824 h 3217319"/>
              <a:gd name="connsiteX38" fmla="*/ 4984371 w 5344102"/>
              <a:gd name="connsiteY38" fmla="*/ 1747613 h 3217319"/>
              <a:gd name="connsiteX39" fmla="*/ 4943861 w 5344102"/>
              <a:gd name="connsiteY39" fmla="*/ 1778400 h 3217319"/>
              <a:gd name="connsiteX40" fmla="*/ 4901732 w 5344102"/>
              <a:gd name="connsiteY40" fmla="*/ 1809188 h 3217319"/>
              <a:gd name="connsiteX41" fmla="*/ 4862842 w 5344102"/>
              <a:gd name="connsiteY41" fmla="*/ 1839975 h 3217319"/>
              <a:gd name="connsiteX42" fmla="*/ 4825572 w 5344102"/>
              <a:gd name="connsiteY42" fmla="*/ 1872383 h 3217319"/>
              <a:gd name="connsiteX43" fmla="*/ 4793164 w 5344102"/>
              <a:gd name="connsiteY43" fmla="*/ 1909652 h 3217319"/>
              <a:gd name="connsiteX44" fmla="*/ 4763996 w 5344102"/>
              <a:gd name="connsiteY44" fmla="*/ 1945301 h 3217319"/>
              <a:gd name="connsiteX45" fmla="*/ 4741309 w 5344102"/>
              <a:gd name="connsiteY45" fmla="*/ 1985810 h 3217319"/>
              <a:gd name="connsiteX46" fmla="*/ 4721865 w 5344102"/>
              <a:gd name="connsiteY46" fmla="*/ 2029562 h 3217319"/>
              <a:gd name="connsiteX47" fmla="*/ 4705661 w 5344102"/>
              <a:gd name="connsiteY47" fmla="*/ 2076555 h 3217319"/>
              <a:gd name="connsiteX48" fmla="*/ 4691078 w 5344102"/>
              <a:gd name="connsiteY48" fmla="*/ 2125168 h 3217319"/>
              <a:gd name="connsiteX49" fmla="*/ 4678114 w 5344102"/>
              <a:gd name="connsiteY49" fmla="*/ 2173779 h 3217319"/>
              <a:gd name="connsiteX50" fmla="*/ 4665151 w 5344102"/>
              <a:gd name="connsiteY50" fmla="*/ 2224012 h 3217319"/>
              <a:gd name="connsiteX51" fmla="*/ 4650566 w 5344102"/>
              <a:gd name="connsiteY51" fmla="*/ 2271004 h 3217319"/>
              <a:gd name="connsiteX52" fmla="*/ 4634363 w 5344102"/>
              <a:gd name="connsiteY52" fmla="*/ 2317994 h 3217319"/>
              <a:gd name="connsiteX53" fmla="*/ 4614920 w 5344102"/>
              <a:gd name="connsiteY53" fmla="*/ 2361746 h 3217319"/>
              <a:gd name="connsiteX54" fmla="*/ 4590613 w 5344102"/>
              <a:gd name="connsiteY54" fmla="*/ 2400637 h 3217319"/>
              <a:gd name="connsiteX55" fmla="*/ 4561447 w 5344102"/>
              <a:gd name="connsiteY55" fmla="*/ 2436284 h 3217319"/>
              <a:gd name="connsiteX56" fmla="*/ 4525797 w 5344102"/>
              <a:gd name="connsiteY56" fmla="*/ 2465451 h 3217319"/>
              <a:gd name="connsiteX57" fmla="*/ 4486906 w 5344102"/>
              <a:gd name="connsiteY57" fmla="*/ 2489757 h 3217319"/>
              <a:gd name="connsiteX58" fmla="*/ 4443155 w 5344102"/>
              <a:gd name="connsiteY58" fmla="*/ 2509203 h 3217319"/>
              <a:gd name="connsiteX59" fmla="*/ 4396163 w 5344102"/>
              <a:gd name="connsiteY59" fmla="*/ 2525407 h 3217319"/>
              <a:gd name="connsiteX60" fmla="*/ 4349173 w 5344102"/>
              <a:gd name="connsiteY60" fmla="*/ 2539990 h 3217319"/>
              <a:gd name="connsiteX61" fmla="*/ 4298939 w 5344102"/>
              <a:gd name="connsiteY61" fmla="*/ 2552954 h 3217319"/>
              <a:gd name="connsiteX62" fmla="*/ 4250326 w 5344102"/>
              <a:gd name="connsiteY62" fmla="*/ 2565918 h 3217319"/>
              <a:gd name="connsiteX63" fmla="*/ 4201715 w 5344102"/>
              <a:gd name="connsiteY63" fmla="*/ 2580502 h 3217319"/>
              <a:gd name="connsiteX64" fmla="*/ 4154724 w 5344102"/>
              <a:gd name="connsiteY64" fmla="*/ 2596705 h 3217319"/>
              <a:gd name="connsiteX65" fmla="*/ 4110972 w 5344102"/>
              <a:gd name="connsiteY65" fmla="*/ 2616151 h 3217319"/>
              <a:gd name="connsiteX66" fmla="*/ 4070464 w 5344102"/>
              <a:gd name="connsiteY66" fmla="*/ 2638835 h 3217319"/>
              <a:gd name="connsiteX67" fmla="*/ 4034814 w 5344102"/>
              <a:gd name="connsiteY67" fmla="*/ 2668002 h 3217319"/>
              <a:gd name="connsiteX68" fmla="*/ 3997545 w 5344102"/>
              <a:gd name="connsiteY68" fmla="*/ 2700411 h 3217319"/>
              <a:gd name="connsiteX69" fmla="*/ 3965136 w 5344102"/>
              <a:gd name="connsiteY69" fmla="*/ 2737680 h 3217319"/>
              <a:gd name="connsiteX70" fmla="*/ 3934348 w 5344102"/>
              <a:gd name="connsiteY70" fmla="*/ 2776570 h 3217319"/>
              <a:gd name="connsiteX71" fmla="*/ 3903560 w 5344102"/>
              <a:gd name="connsiteY71" fmla="*/ 2817079 h 3217319"/>
              <a:gd name="connsiteX72" fmla="*/ 3872773 w 5344102"/>
              <a:gd name="connsiteY72" fmla="*/ 2857590 h 3217319"/>
              <a:gd name="connsiteX73" fmla="*/ 3841985 w 5344102"/>
              <a:gd name="connsiteY73" fmla="*/ 2896480 h 3217319"/>
              <a:gd name="connsiteX74" fmla="*/ 3807956 w 5344102"/>
              <a:gd name="connsiteY74" fmla="*/ 2933749 h 3217319"/>
              <a:gd name="connsiteX75" fmla="*/ 3773927 w 5344102"/>
              <a:gd name="connsiteY75" fmla="*/ 2966156 h 3217319"/>
              <a:gd name="connsiteX76" fmla="*/ 3735039 w 5344102"/>
              <a:gd name="connsiteY76" fmla="*/ 2993703 h 3217319"/>
              <a:gd name="connsiteX77" fmla="*/ 3694528 w 5344102"/>
              <a:gd name="connsiteY77" fmla="*/ 3014769 h 3217319"/>
              <a:gd name="connsiteX78" fmla="*/ 3645915 w 5344102"/>
              <a:gd name="connsiteY78" fmla="*/ 3029353 h 3217319"/>
              <a:gd name="connsiteX79" fmla="*/ 3595682 w 5344102"/>
              <a:gd name="connsiteY79" fmla="*/ 3035835 h 3217319"/>
              <a:gd name="connsiteX80" fmla="*/ 3543830 w 5344102"/>
              <a:gd name="connsiteY80" fmla="*/ 3037455 h 3217319"/>
              <a:gd name="connsiteX81" fmla="*/ 3488736 w 5344102"/>
              <a:gd name="connsiteY81" fmla="*/ 3032593 h 3217319"/>
              <a:gd name="connsiteX82" fmla="*/ 3433642 w 5344102"/>
              <a:gd name="connsiteY82" fmla="*/ 3026113 h 3217319"/>
              <a:gd name="connsiteX83" fmla="*/ 3378548 w 5344102"/>
              <a:gd name="connsiteY83" fmla="*/ 3018009 h 3217319"/>
              <a:gd name="connsiteX84" fmla="*/ 3323455 w 5344102"/>
              <a:gd name="connsiteY84" fmla="*/ 3011529 h 3217319"/>
              <a:gd name="connsiteX85" fmla="*/ 3268360 w 5344102"/>
              <a:gd name="connsiteY85" fmla="*/ 3008288 h 3217319"/>
              <a:gd name="connsiteX86" fmla="*/ 3214887 w 5344102"/>
              <a:gd name="connsiteY86" fmla="*/ 3008288 h 3217319"/>
              <a:gd name="connsiteX87" fmla="*/ 3164655 w 5344102"/>
              <a:gd name="connsiteY87" fmla="*/ 3014769 h 3217319"/>
              <a:gd name="connsiteX88" fmla="*/ 3112802 w 5344102"/>
              <a:gd name="connsiteY88" fmla="*/ 3027733 h 3217319"/>
              <a:gd name="connsiteX89" fmla="*/ 3065810 w 5344102"/>
              <a:gd name="connsiteY89" fmla="*/ 3047177 h 3217319"/>
              <a:gd name="connsiteX90" fmla="*/ 3017198 w 5344102"/>
              <a:gd name="connsiteY90" fmla="*/ 3073104 h 3217319"/>
              <a:gd name="connsiteX91" fmla="*/ 2968587 w 5344102"/>
              <a:gd name="connsiteY91" fmla="*/ 3099031 h 3217319"/>
              <a:gd name="connsiteX92" fmla="*/ 2919974 w 5344102"/>
              <a:gd name="connsiteY92" fmla="*/ 3128197 h 3217319"/>
              <a:gd name="connsiteX93" fmla="*/ 2872980 w 5344102"/>
              <a:gd name="connsiteY93" fmla="*/ 3155745 h 3217319"/>
              <a:gd name="connsiteX94" fmla="*/ 2822750 w 5344102"/>
              <a:gd name="connsiteY94" fmla="*/ 3180050 h 3217319"/>
              <a:gd name="connsiteX95" fmla="*/ 2774137 w 5344102"/>
              <a:gd name="connsiteY95" fmla="*/ 3199496 h 3217319"/>
              <a:gd name="connsiteX96" fmla="*/ 2723903 w 5344102"/>
              <a:gd name="connsiteY96" fmla="*/ 3212459 h 3217319"/>
              <a:gd name="connsiteX97" fmla="*/ 2672052 w 5344102"/>
              <a:gd name="connsiteY97" fmla="*/ 3217319 h 3217319"/>
              <a:gd name="connsiteX98" fmla="*/ 2620199 w 5344102"/>
              <a:gd name="connsiteY98" fmla="*/ 3212459 h 3217319"/>
              <a:gd name="connsiteX99" fmla="*/ 2569966 w 5344102"/>
              <a:gd name="connsiteY99" fmla="*/ 3199496 h 3217319"/>
              <a:gd name="connsiteX100" fmla="*/ 2521355 w 5344102"/>
              <a:gd name="connsiteY100" fmla="*/ 3180050 h 3217319"/>
              <a:gd name="connsiteX101" fmla="*/ 2471122 w 5344102"/>
              <a:gd name="connsiteY101" fmla="*/ 3155745 h 3217319"/>
              <a:gd name="connsiteX102" fmla="*/ 2424129 w 5344102"/>
              <a:gd name="connsiteY102" fmla="*/ 3128197 h 3217319"/>
              <a:gd name="connsiteX103" fmla="*/ 2375517 w 5344102"/>
              <a:gd name="connsiteY103" fmla="*/ 3099031 h 3217319"/>
              <a:gd name="connsiteX104" fmla="*/ 2326904 w 5344102"/>
              <a:gd name="connsiteY104" fmla="*/ 3073104 h 3217319"/>
              <a:gd name="connsiteX105" fmla="*/ 2278293 w 5344102"/>
              <a:gd name="connsiteY105" fmla="*/ 3047177 h 3217319"/>
              <a:gd name="connsiteX106" fmla="*/ 2229682 w 5344102"/>
              <a:gd name="connsiteY106" fmla="*/ 3027733 h 3217319"/>
              <a:gd name="connsiteX107" fmla="*/ 2179449 w 5344102"/>
              <a:gd name="connsiteY107" fmla="*/ 3014769 h 3217319"/>
              <a:gd name="connsiteX108" fmla="*/ 2129216 w 5344102"/>
              <a:gd name="connsiteY108" fmla="*/ 3008288 h 3217319"/>
              <a:gd name="connsiteX109" fmla="*/ 2075741 w 5344102"/>
              <a:gd name="connsiteY109" fmla="*/ 3008288 h 3217319"/>
              <a:gd name="connsiteX110" fmla="*/ 2020648 w 5344102"/>
              <a:gd name="connsiteY110" fmla="*/ 3011529 h 3217319"/>
              <a:gd name="connsiteX111" fmla="*/ 1965555 w 5344102"/>
              <a:gd name="connsiteY111" fmla="*/ 3018009 h 3217319"/>
              <a:gd name="connsiteX112" fmla="*/ 1910460 w 5344102"/>
              <a:gd name="connsiteY112" fmla="*/ 3026113 h 3217319"/>
              <a:gd name="connsiteX113" fmla="*/ 1855365 w 5344102"/>
              <a:gd name="connsiteY113" fmla="*/ 3032593 h 3217319"/>
              <a:gd name="connsiteX114" fmla="*/ 1800272 w 5344102"/>
              <a:gd name="connsiteY114" fmla="*/ 3037455 h 3217319"/>
              <a:gd name="connsiteX115" fmla="*/ 1748420 w 5344102"/>
              <a:gd name="connsiteY115" fmla="*/ 3035835 h 3217319"/>
              <a:gd name="connsiteX116" fmla="*/ 1698188 w 5344102"/>
              <a:gd name="connsiteY116" fmla="*/ 3029353 h 3217319"/>
              <a:gd name="connsiteX117" fmla="*/ 1649575 w 5344102"/>
              <a:gd name="connsiteY117" fmla="*/ 3014769 h 3217319"/>
              <a:gd name="connsiteX118" fmla="*/ 1609065 w 5344102"/>
              <a:gd name="connsiteY118" fmla="*/ 2993703 h 3217319"/>
              <a:gd name="connsiteX119" fmla="*/ 1570174 w 5344102"/>
              <a:gd name="connsiteY119" fmla="*/ 2966156 h 3217319"/>
              <a:gd name="connsiteX120" fmla="*/ 1536147 w 5344102"/>
              <a:gd name="connsiteY120" fmla="*/ 2933749 h 3217319"/>
              <a:gd name="connsiteX121" fmla="*/ 1502117 w 5344102"/>
              <a:gd name="connsiteY121" fmla="*/ 2896480 h 3217319"/>
              <a:gd name="connsiteX122" fmla="*/ 1471330 w 5344102"/>
              <a:gd name="connsiteY122" fmla="*/ 2857590 h 3217319"/>
              <a:gd name="connsiteX123" fmla="*/ 1440542 w 5344102"/>
              <a:gd name="connsiteY123" fmla="*/ 2817079 h 3217319"/>
              <a:gd name="connsiteX124" fmla="*/ 1409755 w 5344102"/>
              <a:gd name="connsiteY124" fmla="*/ 2776570 h 3217319"/>
              <a:gd name="connsiteX125" fmla="*/ 1378968 w 5344102"/>
              <a:gd name="connsiteY125" fmla="*/ 2737680 h 3217319"/>
              <a:gd name="connsiteX126" fmla="*/ 1346559 w 5344102"/>
              <a:gd name="connsiteY126" fmla="*/ 2700411 h 3217319"/>
              <a:gd name="connsiteX127" fmla="*/ 1309289 w 5344102"/>
              <a:gd name="connsiteY127" fmla="*/ 2668002 h 3217319"/>
              <a:gd name="connsiteX128" fmla="*/ 1273640 w 5344102"/>
              <a:gd name="connsiteY128" fmla="*/ 2638835 h 3217319"/>
              <a:gd name="connsiteX129" fmla="*/ 1233130 w 5344102"/>
              <a:gd name="connsiteY129" fmla="*/ 2616151 h 3217319"/>
              <a:gd name="connsiteX130" fmla="*/ 1189379 w 5344102"/>
              <a:gd name="connsiteY130" fmla="*/ 2596705 h 3217319"/>
              <a:gd name="connsiteX131" fmla="*/ 1142388 w 5344102"/>
              <a:gd name="connsiteY131" fmla="*/ 2580502 h 3217319"/>
              <a:gd name="connsiteX132" fmla="*/ 1093775 w 5344102"/>
              <a:gd name="connsiteY132" fmla="*/ 2565918 h 3217319"/>
              <a:gd name="connsiteX133" fmla="*/ 1045164 w 5344102"/>
              <a:gd name="connsiteY133" fmla="*/ 2552954 h 3217319"/>
              <a:gd name="connsiteX134" fmla="*/ 994931 w 5344102"/>
              <a:gd name="connsiteY134" fmla="*/ 2539990 h 3217319"/>
              <a:gd name="connsiteX135" fmla="*/ 947939 w 5344102"/>
              <a:gd name="connsiteY135" fmla="*/ 2525407 h 3217319"/>
              <a:gd name="connsiteX136" fmla="*/ 900946 w 5344102"/>
              <a:gd name="connsiteY136" fmla="*/ 2509203 h 3217319"/>
              <a:gd name="connsiteX137" fmla="*/ 857197 w 5344102"/>
              <a:gd name="connsiteY137" fmla="*/ 2489757 h 3217319"/>
              <a:gd name="connsiteX138" fmla="*/ 818305 w 5344102"/>
              <a:gd name="connsiteY138" fmla="*/ 2465451 h 3217319"/>
              <a:gd name="connsiteX139" fmla="*/ 782657 w 5344102"/>
              <a:gd name="connsiteY139" fmla="*/ 2436284 h 3217319"/>
              <a:gd name="connsiteX140" fmla="*/ 753491 w 5344102"/>
              <a:gd name="connsiteY140" fmla="*/ 2400637 h 3217319"/>
              <a:gd name="connsiteX141" fmla="*/ 729185 w 5344102"/>
              <a:gd name="connsiteY141" fmla="*/ 2361746 h 3217319"/>
              <a:gd name="connsiteX142" fmla="*/ 709739 w 5344102"/>
              <a:gd name="connsiteY142" fmla="*/ 2317994 h 3217319"/>
              <a:gd name="connsiteX143" fmla="*/ 693536 w 5344102"/>
              <a:gd name="connsiteY143" fmla="*/ 2271004 h 3217319"/>
              <a:gd name="connsiteX144" fmla="*/ 678952 w 5344102"/>
              <a:gd name="connsiteY144" fmla="*/ 2224012 h 3217319"/>
              <a:gd name="connsiteX145" fmla="*/ 665989 w 5344102"/>
              <a:gd name="connsiteY145" fmla="*/ 2173779 h 3217319"/>
              <a:gd name="connsiteX146" fmla="*/ 653024 w 5344102"/>
              <a:gd name="connsiteY146" fmla="*/ 2125168 h 3217319"/>
              <a:gd name="connsiteX147" fmla="*/ 638441 w 5344102"/>
              <a:gd name="connsiteY147" fmla="*/ 2076555 h 3217319"/>
              <a:gd name="connsiteX148" fmla="*/ 622237 w 5344102"/>
              <a:gd name="connsiteY148" fmla="*/ 2029562 h 3217319"/>
              <a:gd name="connsiteX149" fmla="*/ 602791 w 5344102"/>
              <a:gd name="connsiteY149" fmla="*/ 1985810 h 3217319"/>
              <a:gd name="connsiteX150" fmla="*/ 580106 w 5344102"/>
              <a:gd name="connsiteY150" fmla="*/ 1945301 h 3217319"/>
              <a:gd name="connsiteX151" fmla="*/ 550941 w 5344102"/>
              <a:gd name="connsiteY151" fmla="*/ 1909652 h 3217319"/>
              <a:gd name="connsiteX152" fmla="*/ 518531 w 5344102"/>
              <a:gd name="connsiteY152" fmla="*/ 1872383 h 3217319"/>
              <a:gd name="connsiteX153" fmla="*/ 481262 w 5344102"/>
              <a:gd name="connsiteY153" fmla="*/ 1839975 h 3217319"/>
              <a:gd name="connsiteX154" fmla="*/ 440750 w 5344102"/>
              <a:gd name="connsiteY154" fmla="*/ 1809188 h 3217319"/>
              <a:gd name="connsiteX155" fmla="*/ 400241 w 5344102"/>
              <a:gd name="connsiteY155" fmla="*/ 1778400 h 3217319"/>
              <a:gd name="connsiteX156" fmla="*/ 359731 w 5344102"/>
              <a:gd name="connsiteY156" fmla="*/ 1747613 h 3217319"/>
              <a:gd name="connsiteX157" fmla="*/ 320841 w 5344102"/>
              <a:gd name="connsiteY157" fmla="*/ 1716824 h 3217319"/>
              <a:gd name="connsiteX158" fmla="*/ 283572 w 5344102"/>
              <a:gd name="connsiteY158" fmla="*/ 1682797 h 3217319"/>
              <a:gd name="connsiteX159" fmla="*/ 251164 w 5344102"/>
              <a:gd name="connsiteY159" fmla="*/ 1648768 h 3217319"/>
              <a:gd name="connsiteX160" fmla="*/ 223618 w 5344102"/>
              <a:gd name="connsiteY160" fmla="*/ 1609878 h 3217319"/>
              <a:gd name="connsiteX161" fmla="*/ 202553 w 5344102"/>
              <a:gd name="connsiteY161" fmla="*/ 1569369 h 3217319"/>
              <a:gd name="connsiteX162" fmla="*/ 187969 w 5344102"/>
              <a:gd name="connsiteY162" fmla="*/ 1520757 h 3217319"/>
              <a:gd name="connsiteX163" fmla="*/ 181487 w 5344102"/>
              <a:gd name="connsiteY163" fmla="*/ 1470524 h 3217319"/>
              <a:gd name="connsiteX164" fmla="*/ 179866 w 5344102"/>
              <a:gd name="connsiteY164" fmla="*/ 1418669 h 3217319"/>
              <a:gd name="connsiteX165" fmla="*/ 184727 w 5344102"/>
              <a:gd name="connsiteY165" fmla="*/ 1363576 h 3217319"/>
              <a:gd name="connsiteX166" fmla="*/ 191209 w 5344102"/>
              <a:gd name="connsiteY166" fmla="*/ 1308483 h 3217319"/>
              <a:gd name="connsiteX167" fmla="*/ 199310 w 5344102"/>
              <a:gd name="connsiteY167" fmla="*/ 1253388 h 3217319"/>
              <a:gd name="connsiteX168" fmla="*/ 205793 w 5344102"/>
              <a:gd name="connsiteY168" fmla="*/ 1198295 h 3217319"/>
              <a:gd name="connsiteX169" fmla="*/ 209034 w 5344102"/>
              <a:gd name="connsiteY169" fmla="*/ 1143202 h 3217319"/>
              <a:gd name="connsiteX170" fmla="*/ 209034 w 5344102"/>
              <a:gd name="connsiteY170" fmla="*/ 1089727 h 3217319"/>
              <a:gd name="connsiteX171" fmla="*/ 202553 w 5344102"/>
              <a:gd name="connsiteY171" fmla="*/ 1039497 h 3217319"/>
              <a:gd name="connsiteX172" fmla="*/ 189589 w 5344102"/>
              <a:gd name="connsiteY172" fmla="*/ 989263 h 3217319"/>
              <a:gd name="connsiteX173" fmla="*/ 170144 w 5344102"/>
              <a:gd name="connsiteY173" fmla="*/ 942270 h 3217319"/>
              <a:gd name="connsiteX174" fmla="*/ 145838 w 5344102"/>
              <a:gd name="connsiteY174" fmla="*/ 893659 h 3217319"/>
              <a:gd name="connsiteX175" fmla="*/ 118290 w 5344102"/>
              <a:gd name="connsiteY175" fmla="*/ 845048 h 3217319"/>
              <a:gd name="connsiteX176" fmla="*/ 89124 w 5344102"/>
              <a:gd name="connsiteY176" fmla="*/ 796435 h 3217319"/>
              <a:gd name="connsiteX177" fmla="*/ 61577 w 5344102"/>
              <a:gd name="connsiteY177" fmla="*/ 749442 h 3217319"/>
              <a:gd name="connsiteX178" fmla="*/ 37269 w 5344102"/>
              <a:gd name="connsiteY178" fmla="*/ 699211 h 3217319"/>
              <a:gd name="connsiteX179" fmla="*/ 17826 w 5344102"/>
              <a:gd name="connsiteY179" fmla="*/ 650598 h 3217319"/>
              <a:gd name="connsiteX180" fmla="*/ 4863 w 5344102"/>
              <a:gd name="connsiteY180" fmla="*/ 600365 h 3217319"/>
              <a:gd name="connsiteX181" fmla="*/ 0 w 5344102"/>
              <a:gd name="connsiteY181" fmla="*/ 548512 h 3217319"/>
              <a:gd name="connsiteX182" fmla="*/ 4863 w 5344102"/>
              <a:gd name="connsiteY182" fmla="*/ 496660 h 3217319"/>
              <a:gd name="connsiteX183" fmla="*/ 17826 w 5344102"/>
              <a:gd name="connsiteY183" fmla="*/ 446428 h 3217319"/>
              <a:gd name="connsiteX184" fmla="*/ 37269 w 5344102"/>
              <a:gd name="connsiteY184" fmla="*/ 397815 h 3217319"/>
              <a:gd name="connsiteX185" fmla="*/ 61577 w 5344102"/>
              <a:gd name="connsiteY185" fmla="*/ 347583 h 3217319"/>
              <a:gd name="connsiteX186" fmla="*/ 89124 w 5344102"/>
              <a:gd name="connsiteY186" fmla="*/ 300590 h 3217319"/>
              <a:gd name="connsiteX187" fmla="*/ 118290 w 5344102"/>
              <a:gd name="connsiteY187" fmla="*/ 251980 h 3217319"/>
              <a:gd name="connsiteX188" fmla="*/ 145838 w 5344102"/>
              <a:gd name="connsiteY188" fmla="*/ 203366 h 3217319"/>
              <a:gd name="connsiteX189" fmla="*/ 170144 w 5344102"/>
              <a:gd name="connsiteY189" fmla="*/ 154755 h 3217319"/>
              <a:gd name="connsiteX190" fmla="*/ 189589 w 5344102"/>
              <a:gd name="connsiteY190" fmla="*/ 107762 h 3217319"/>
              <a:gd name="connsiteX191" fmla="*/ 202553 w 5344102"/>
              <a:gd name="connsiteY191" fmla="*/ 57529 h 3217319"/>
              <a:gd name="connsiteX192" fmla="*/ 209034 w 5344102"/>
              <a:gd name="connsiteY192" fmla="*/ 7298 h 321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344102" h="3217319">
                <a:moveTo>
                  <a:pt x="209034" y="0"/>
                </a:moveTo>
                <a:lnTo>
                  <a:pt x="5135071" y="0"/>
                </a:lnTo>
                <a:lnTo>
                  <a:pt x="5135071" y="7298"/>
                </a:lnTo>
                <a:lnTo>
                  <a:pt x="5141552" y="57529"/>
                </a:lnTo>
                <a:lnTo>
                  <a:pt x="5154514" y="107762"/>
                </a:lnTo>
                <a:lnTo>
                  <a:pt x="5173960" y="154755"/>
                </a:lnTo>
                <a:lnTo>
                  <a:pt x="5199887" y="203366"/>
                </a:lnTo>
                <a:lnTo>
                  <a:pt x="5225812" y="251980"/>
                </a:lnTo>
                <a:lnTo>
                  <a:pt x="5254980" y="300590"/>
                </a:lnTo>
                <a:lnTo>
                  <a:pt x="5282526" y="347583"/>
                </a:lnTo>
                <a:lnTo>
                  <a:pt x="5306833" y="397815"/>
                </a:lnTo>
                <a:lnTo>
                  <a:pt x="5326276" y="446428"/>
                </a:lnTo>
                <a:lnTo>
                  <a:pt x="5339241" y="496660"/>
                </a:lnTo>
                <a:lnTo>
                  <a:pt x="5344102" y="548512"/>
                </a:lnTo>
                <a:lnTo>
                  <a:pt x="5339241" y="600365"/>
                </a:lnTo>
                <a:lnTo>
                  <a:pt x="5326276" y="650598"/>
                </a:lnTo>
                <a:lnTo>
                  <a:pt x="5306833" y="699211"/>
                </a:lnTo>
                <a:lnTo>
                  <a:pt x="5282526" y="749442"/>
                </a:lnTo>
                <a:lnTo>
                  <a:pt x="5254980" y="796435"/>
                </a:lnTo>
                <a:lnTo>
                  <a:pt x="5225812" y="845048"/>
                </a:lnTo>
                <a:lnTo>
                  <a:pt x="5199887" y="893659"/>
                </a:lnTo>
                <a:lnTo>
                  <a:pt x="5173960" y="942270"/>
                </a:lnTo>
                <a:lnTo>
                  <a:pt x="5154514" y="989263"/>
                </a:lnTo>
                <a:lnTo>
                  <a:pt x="5141552" y="1039497"/>
                </a:lnTo>
                <a:lnTo>
                  <a:pt x="5135071" y="1089727"/>
                </a:lnTo>
                <a:lnTo>
                  <a:pt x="5135071" y="1143202"/>
                </a:lnTo>
                <a:lnTo>
                  <a:pt x="5138311" y="1198295"/>
                </a:lnTo>
                <a:lnTo>
                  <a:pt x="5144792" y="1253388"/>
                </a:lnTo>
                <a:lnTo>
                  <a:pt x="5152894" y="1308483"/>
                </a:lnTo>
                <a:lnTo>
                  <a:pt x="5159375" y="1363576"/>
                </a:lnTo>
                <a:lnTo>
                  <a:pt x="5164237" y="1418669"/>
                </a:lnTo>
                <a:lnTo>
                  <a:pt x="5162616" y="1470524"/>
                </a:lnTo>
                <a:lnTo>
                  <a:pt x="5156135" y="1520757"/>
                </a:lnTo>
                <a:lnTo>
                  <a:pt x="5141552" y="1569369"/>
                </a:lnTo>
                <a:lnTo>
                  <a:pt x="5120486" y="1609878"/>
                </a:lnTo>
                <a:lnTo>
                  <a:pt x="5092939" y="1648768"/>
                </a:lnTo>
                <a:lnTo>
                  <a:pt x="5060529" y="1682797"/>
                </a:lnTo>
                <a:lnTo>
                  <a:pt x="5023262" y="1716824"/>
                </a:lnTo>
                <a:lnTo>
                  <a:pt x="4984371" y="1747613"/>
                </a:lnTo>
                <a:lnTo>
                  <a:pt x="4943861" y="1778400"/>
                </a:lnTo>
                <a:lnTo>
                  <a:pt x="4901732" y="1809188"/>
                </a:lnTo>
                <a:lnTo>
                  <a:pt x="4862842" y="1839975"/>
                </a:lnTo>
                <a:lnTo>
                  <a:pt x="4825572" y="1872383"/>
                </a:lnTo>
                <a:lnTo>
                  <a:pt x="4793164" y="1909652"/>
                </a:lnTo>
                <a:lnTo>
                  <a:pt x="4763996" y="1945301"/>
                </a:lnTo>
                <a:lnTo>
                  <a:pt x="4741309" y="1985810"/>
                </a:lnTo>
                <a:lnTo>
                  <a:pt x="4721865" y="2029562"/>
                </a:lnTo>
                <a:lnTo>
                  <a:pt x="4705661" y="2076555"/>
                </a:lnTo>
                <a:lnTo>
                  <a:pt x="4691078" y="2125168"/>
                </a:lnTo>
                <a:lnTo>
                  <a:pt x="4678114" y="2173779"/>
                </a:lnTo>
                <a:lnTo>
                  <a:pt x="4665151" y="2224012"/>
                </a:lnTo>
                <a:lnTo>
                  <a:pt x="4650566" y="2271004"/>
                </a:lnTo>
                <a:lnTo>
                  <a:pt x="4634363" y="2317994"/>
                </a:lnTo>
                <a:lnTo>
                  <a:pt x="4614920" y="2361746"/>
                </a:lnTo>
                <a:lnTo>
                  <a:pt x="4590613" y="2400637"/>
                </a:lnTo>
                <a:lnTo>
                  <a:pt x="4561447" y="2436284"/>
                </a:lnTo>
                <a:lnTo>
                  <a:pt x="4525797" y="2465451"/>
                </a:lnTo>
                <a:lnTo>
                  <a:pt x="4486906" y="2489757"/>
                </a:lnTo>
                <a:lnTo>
                  <a:pt x="4443155" y="2509203"/>
                </a:lnTo>
                <a:lnTo>
                  <a:pt x="4396163" y="2525407"/>
                </a:lnTo>
                <a:lnTo>
                  <a:pt x="4349173" y="2539990"/>
                </a:lnTo>
                <a:lnTo>
                  <a:pt x="4298939" y="2552954"/>
                </a:lnTo>
                <a:lnTo>
                  <a:pt x="4250326" y="2565918"/>
                </a:lnTo>
                <a:lnTo>
                  <a:pt x="4201715" y="2580502"/>
                </a:lnTo>
                <a:lnTo>
                  <a:pt x="4154724" y="2596705"/>
                </a:lnTo>
                <a:lnTo>
                  <a:pt x="4110972" y="2616151"/>
                </a:lnTo>
                <a:lnTo>
                  <a:pt x="4070464" y="2638835"/>
                </a:lnTo>
                <a:lnTo>
                  <a:pt x="4034814" y="2668002"/>
                </a:lnTo>
                <a:lnTo>
                  <a:pt x="3997545" y="2700411"/>
                </a:lnTo>
                <a:lnTo>
                  <a:pt x="3965136" y="2737680"/>
                </a:lnTo>
                <a:lnTo>
                  <a:pt x="3934348" y="2776570"/>
                </a:lnTo>
                <a:lnTo>
                  <a:pt x="3903560" y="2817079"/>
                </a:lnTo>
                <a:lnTo>
                  <a:pt x="3872773" y="2857590"/>
                </a:lnTo>
                <a:lnTo>
                  <a:pt x="3841985" y="2896480"/>
                </a:lnTo>
                <a:lnTo>
                  <a:pt x="3807956" y="2933749"/>
                </a:lnTo>
                <a:lnTo>
                  <a:pt x="3773927" y="2966156"/>
                </a:lnTo>
                <a:lnTo>
                  <a:pt x="3735039" y="2993703"/>
                </a:lnTo>
                <a:lnTo>
                  <a:pt x="3694528" y="3014769"/>
                </a:lnTo>
                <a:lnTo>
                  <a:pt x="3645915" y="3029353"/>
                </a:lnTo>
                <a:lnTo>
                  <a:pt x="3595682" y="3035835"/>
                </a:lnTo>
                <a:lnTo>
                  <a:pt x="3543830" y="3037455"/>
                </a:lnTo>
                <a:lnTo>
                  <a:pt x="3488736" y="3032593"/>
                </a:lnTo>
                <a:lnTo>
                  <a:pt x="3433642" y="3026113"/>
                </a:lnTo>
                <a:lnTo>
                  <a:pt x="3378548" y="3018009"/>
                </a:lnTo>
                <a:lnTo>
                  <a:pt x="3323455" y="3011529"/>
                </a:lnTo>
                <a:lnTo>
                  <a:pt x="3268360" y="3008288"/>
                </a:lnTo>
                <a:lnTo>
                  <a:pt x="3214887" y="3008288"/>
                </a:lnTo>
                <a:lnTo>
                  <a:pt x="3164655" y="3014769"/>
                </a:lnTo>
                <a:lnTo>
                  <a:pt x="3112802" y="3027733"/>
                </a:lnTo>
                <a:lnTo>
                  <a:pt x="3065810" y="3047177"/>
                </a:lnTo>
                <a:lnTo>
                  <a:pt x="3017198" y="3073104"/>
                </a:lnTo>
                <a:lnTo>
                  <a:pt x="2968587" y="3099031"/>
                </a:lnTo>
                <a:lnTo>
                  <a:pt x="2919974" y="3128197"/>
                </a:lnTo>
                <a:lnTo>
                  <a:pt x="2872980" y="3155745"/>
                </a:lnTo>
                <a:lnTo>
                  <a:pt x="2822750" y="3180050"/>
                </a:lnTo>
                <a:lnTo>
                  <a:pt x="2774137" y="3199496"/>
                </a:lnTo>
                <a:lnTo>
                  <a:pt x="2723903" y="3212459"/>
                </a:lnTo>
                <a:lnTo>
                  <a:pt x="2672052" y="3217319"/>
                </a:lnTo>
                <a:lnTo>
                  <a:pt x="2620199" y="3212459"/>
                </a:lnTo>
                <a:lnTo>
                  <a:pt x="2569966" y="3199496"/>
                </a:lnTo>
                <a:lnTo>
                  <a:pt x="2521355" y="3180050"/>
                </a:lnTo>
                <a:lnTo>
                  <a:pt x="2471122" y="3155745"/>
                </a:lnTo>
                <a:lnTo>
                  <a:pt x="2424129" y="3128197"/>
                </a:lnTo>
                <a:lnTo>
                  <a:pt x="2375517" y="3099031"/>
                </a:lnTo>
                <a:lnTo>
                  <a:pt x="2326904" y="3073104"/>
                </a:lnTo>
                <a:lnTo>
                  <a:pt x="2278293" y="3047177"/>
                </a:lnTo>
                <a:lnTo>
                  <a:pt x="2229682" y="3027733"/>
                </a:lnTo>
                <a:lnTo>
                  <a:pt x="2179449" y="3014769"/>
                </a:lnTo>
                <a:lnTo>
                  <a:pt x="2129216" y="3008288"/>
                </a:lnTo>
                <a:lnTo>
                  <a:pt x="2075741" y="3008288"/>
                </a:lnTo>
                <a:lnTo>
                  <a:pt x="2020648" y="3011529"/>
                </a:lnTo>
                <a:lnTo>
                  <a:pt x="1965555" y="3018009"/>
                </a:lnTo>
                <a:lnTo>
                  <a:pt x="1910460" y="3026113"/>
                </a:lnTo>
                <a:lnTo>
                  <a:pt x="1855365" y="3032593"/>
                </a:lnTo>
                <a:lnTo>
                  <a:pt x="1800272" y="3037455"/>
                </a:lnTo>
                <a:lnTo>
                  <a:pt x="1748420" y="3035835"/>
                </a:lnTo>
                <a:lnTo>
                  <a:pt x="1698188" y="3029353"/>
                </a:lnTo>
                <a:lnTo>
                  <a:pt x="1649575" y="3014769"/>
                </a:lnTo>
                <a:lnTo>
                  <a:pt x="1609065" y="2993703"/>
                </a:lnTo>
                <a:lnTo>
                  <a:pt x="1570174" y="2966156"/>
                </a:lnTo>
                <a:lnTo>
                  <a:pt x="1536147" y="2933749"/>
                </a:lnTo>
                <a:lnTo>
                  <a:pt x="1502117" y="2896480"/>
                </a:lnTo>
                <a:lnTo>
                  <a:pt x="1471330" y="2857590"/>
                </a:lnTo>
                <a:lnTo>
                  <a:pt x="1440542" y="2817079"/>
                </a:lnTo>
                <a:lnTo>
                  <a:pt x="1409755" y="2776570"/>
                </a:lnTo>
                <a:lnTo>
                  <a:pt x="1378968" y="2737680"/>
                </a:lnTo>
                <a:lnTo>
                  <a:pt x="1346559" y="2700411"/>
                </a:lnTo>
                <a:lnTo>
                  <a:pt x="1309289" y="2668002"/>
                </a:lnTo>
                <a:lnTo>
                  <a:pt x="1273640" y="2638835"/>
                </a:lnTo>
                <a:lnTo>
                  <a:pt x="1233130" y="2616151"/>
                </a:lnTo>
                <a:lnTo>
                  <a:pt x="1189379" y="2596705"/>
                </a:lnTo>
                <a:lnTo>
                  <a:pt x="1142388" y="2580502"/>
                </a:lnTo>
                <a:lnTo>
                  <a:pt x="1093775" y="2565918"/>
                </a:lnTo>
                <a:lnTo>
                  <a:pt x="1045164" y="2552954"/>
                </a:lnTo>
                <a:lnTo>
                  <a:pt x="994931" y="2539990"/>
                </a:lnTo>
                <a:lnTo>
                  <a:pt x="947939" y="2525407"/>
                </a:lnTo>
                <a:lnTo>
                  <a:pt x="900946" y="2509203"/>
                </a:lnTo>
                <a:lnTo>
                  <a:pt x="857197" y="2489757"/>
                </a:lnTo>
                <a:lnTo>
                  <a:pt x="818305" y="2465451"/>
                </a:lnTo>
                <a:lnTo>
                  <a:pt x="782657" y="2436284"/>
                </a:lnTo>
                <a:lnTo>
                  <a:pt x="753491" y="2400637"/>
                </a:lnTo>
                <a:lnTo>
                  <a:pt x="729185" y="2361746"/>
                </a:lnTo>
                <a:lnTo>
                  <a:pt x="709739" y="2317994"/>
                </a:lnTo>
                <a:lnTo>
                  <a:pt x="693536" y="2271004"/>
                </a:lnTo>
                <a:lnTo>
                  <a:pt x="678952" y="2224012"/>
                </a:lnTo>
                <a:lnTo>
                  <a:pt x="665989" y="2173779"/>
                </a:lnTo>
                <a:lnTo>
                  <a:pt x="653024" y="2125168"/>
                </a:lnTo>
                <a:lnTo>
                  <a:pt x="638441" y="2076555"/>
                </a:lnTo>
                <a:lnTo>
                  <a:pt x="622237" y="2029562"/>
                </a:lnTo>
                <a:lnTo>
                  <a:pt x="602791" y="1985810"/>
                </a:lnTo>
                <a:lnTo>
                  <a:pt x="580106" y="1945301"/>
                </a:lnTo>
                <a:lnTo>
                  <a:pt x="550941" y="1909652"/>
                </a:lnTo>
                <a:lnTo>
                  <a:pt x="518531" y="1872383"/>
                </a:lnTo>
                <a:lnTo>
                  <a:pt x="481262" y="1839975"/>
                </a:lnTo>
                <a:lnTo>
                  <a:pt x="440750" y="1809188"/>
                </a:lnTo>
                <a:lnTo>
                  <a:pt x="400241" y="1778400"/>
                </a:lnTo>
                <a:lnTo>
                  <a:pt x="359731" y="1747613"/>
                </a:lnTo>
                <a:lnTo>
                  <a:pt x="320841" y="1716824"/>
                </a:lnTo>
                <a:lnTo>
                  <a:pt x="283572" y="1682797"/>
                </a:lnTo>
                <a:lnTo>
                  <a:pt x="251164" y="1648768"/>
                </a:lnTo>
                <a:lnTo>
                  <a:pt x="223618" y="1609878"/>
                </a:lnTo>
                <a:lnTo>
                  <a:pt x="202553" y="1569369"/>
                </a:lnTo>
                <a:lnTo>
                  <a:pt x="187969" y="1520757"/>
                </a:lnTo>
                <a:lnTo>
                  <a:pt x="181487" y="1470524"/>
                </a:lnTo>
                <a:lnTo>
                  <a:pt x="179866" y="1418669"/>
                </a:lnTo>
                <a:lnTo>
                  <a:pt x="184727" y="1363576"/>
                </a:lnTo>
                <a:lnTo>
                  <a:pt x="191209" y="1308483"/>
                </a:lnTo>
                <a:lnTo>
                  <a:pt x="199310" y="1253388"/>
                </a:lnTo>
                <a:lnTo>
                  <a:pt x="205793" y="1198295"/>
                </a:lnTo>
                <a:lnTo>
                  <a:pt x="209034" y="1143202"/>
                </a:lnTo>
                <a:lnTo>
                  <a:pt x="209034" y="1089727"/>
                </a:lnTo>
                <a:lnTo>
                  <a:pt x="202553" y="1039497"/>
                </a:lnTo>
                <a:lnTo>
                  <a:pt x="189589" y="989263"/>
                </a:lnTo>
                <a:lnTo>
                  <a:pt x="170144" y="942270"/>
                </a:lnTo>
                <a:lnTo>
                  <a:pt x="145838" y="893659"/>
                </a:lnTo>
                <a:lnTo>
                  <a:pt x="118290" y="845048"/>
                </a:lnTo>
                <a:lnTo>
                  <a:pt x="89124" y="796435"/>
                </a:lnTo>
                <a:lnTo>
                  <a:pt x="61577" y="749442"/>
                </a:lnTo>
                <a:lnTo>
                  <a:pt x="37269" y="699211"/>
                </a:lnTo>
                <a:lnTo>
                  <a:pt x="17826" y="650598"/>
                </a:lnTo>
                <a:lnTo>
                  <a:pt x="4863" y="600365"/>
                </a:lnTo>
                <a:lnTo>
                  <a:pt x="0" y="548512"/>
                </a:lnTo>
                <a:lnTo>
                  <a:pt x="4863" y="496660"/>
                </a:lnTo>
                <a:lnTo>
                  <a:pt x="17826" y="446428"/>
                </a:lnTo>
                <a:lnTo>
                  <a:pt x="37269" y="397815"/>
                </a:lnTo>
                <a:lnTo>
                  <a:pt x="61577" y="347583"/>
                </a:lnTo>
                <a:lnTo>
                  <a:pt x="89124" y="300590"/>
                </a:lnTo>
                <a:lnTo>
                  <a:pt x="118290" y="251980"/>
                </a:lnTo>
                <a:lnTo>
                  <a:pt x="145838" y="203366"/>
                </a:lnTo>
                <a:lnTo>
                  <a:pt x="170144" y="154755"/>
                </a:lnTo>
                <a:lnTo>
                  <a:pt x="189589" y="107762"/>
                </a:lnTo>
                <a:lnTo>
                  <a:pt x="202553" y="57529"/>
                </a:lnTo>
                <a:lnTo>
                  <a:pt x="209034" y="729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8AA67516-D5EE-411A-A4E4-A25599272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4681" y="0"/>
            <a:ext cx="5019316" cy="3055154"/>
          </a:xfrm>
          <a:custGeom>
            <a:avLst/>
            <a:gdLst>
              <a:gd name="connsiteX0" fmla="*/ 196330 w 5019316"/>
              <a:gd name="connsiteY0" fmla="*/ 0 h 3055154"/>
              <a:gd name="connsiteX1" fmla="*/ 4822988 w 5019316"/>
              <a:gd name="connsiteY1" fmla="*/ 0 h 3055154"/>
              <a:gd name="connsiteX2" fmla="*/ 4822988 w 5019316"/>
              <a:gd name="connsiteY2" fmla="*/ 40184 h 3055154"/>
              <a:gd name="connsiteX3" fmla="*/ 4829076 w 5019316"/>
              <a:gd name="connsiteY3" fmla="*/ 87363 h 3055154"/>
              <a:gd name="connsiteX4" fmla="*/ 4841250 w 5019316"/>
              <a:gd name="connsiteY4" fmla="*/ 134544 h 3055154"/>
              <a:gd name="connsiteX5" fmla="*/ 4859514 w 5019316"/>
              <a:gd name="connsiteY5" fmla="*/ 178682 h 3055154"/>
              <a:gd name="connsiteX6" fmla="*/ 4883865 w 5019316"/>
              <a:gd name="connsiteY6" fmla="*/ 224339 h 3055154"/>
              <a:gd name="connsiteX7" fmla="*/ 4908215 w 5019316"/>
              <a:gd name="connsiteY7" fmla="*/ 269998 h 3055154"/>
              <a:gd name="connsiteX8" fmla="*/ 4935610 w 5019316"/>
              <a:gd name="connsiteY8" fmla="*/ 315655 h 3055154"/>
              <a:gd name="connsiteX9" fmla="*/ 4961482 w 5019316"/>
              <a:gd name="connsiteY9" fmla="*/ 359793 h 3055154"/>
              <a:gd name="connsiteX10" fmla="*/ 4984312 w 5019316"/>
              <a:gd name="connsiteY10" fmla="*/ 406972 h 3055154"/>
              <a:gd name="connsiteX11" fmla="*/ 5002574 w 5019316"/>
              <a:gd name="connsiteY11" fmla="*/ 452631 h 3055154"/>
              <a:gd name="connsiteX12" fmla="*/ 5014750 w 5019316"/>
              <a:gd name="connsiteY12" fmla="*/ 499811 h 3055154"/>
              <a:gd name="connsiteX13" fmla="*/ 5019316 w 5019316"/>
              <a:gd name="connsiteY13" fmla="*/ 548512 h 3055154"/>
              <a:gd name="connsiteX14" fmla="*/ 5014750 w 5019316"/>
              <a:gd name="connsiteY14" fmla="*/ 597215 h 3055154"/>
              <a:gd name="connsiteX15" fmla="*/ 5002574 w 5019316"/>
              <a:gd name="connsiteY15" fmla="*/ 644395 h 3055154"/>
              <a:gd name="connsiteX16" fmla="*/ 4984312 w 5019316"/>
              <a:gd name="connsiteY16" fmla="*/ 690054 h 3055154"/>
              <a:gd name="connsiteX17" fmla="*/ 4961482 w 5019316"/>
              <a:gd name="connsiteY17" fmla="*/ 737233 h 3055154"/>
              <a:gd name="connsiteX18" fmla="*/ 4935610 w 5019316"/>
              <a:gd name="connsiteY18" fmla="*/ 781371 h 3055154"/>
              <a:gd name="connsiteX19" fmla="*/ 4908215 w 5019316"/>
              <a:gd name="connsiteY19" fmla="*/ 827030 h 3055154"/>
              <a:gd name="connsiteX20" fmla="*/ 4883865 w 5019316"/>
              <a:gd name="connsiteY20" fmla="*/ 872687 h 3055154"/>
              <a:gd name="connsiteX21" fmla="*/ 4859514 w 5019316"/>
              <a:gd name="connsiteY21" fmla="*/ 918345 h 3055154"/>
              <a:gd name="connsiteX22" fmla="*/ 4841250 w 5019316"/>
              <a:gd name="connsiteY22" fmla="*/ 962482 h 3055154"/>
              <a:gd name="connsiteX23" fmla="*/ 4829076 w 5019316"/>
              <a:gd name="connsiteY23" fmla="*/ 1009663 h 3055154"/>
              <a:gd name="connsiteX24" fmla="*/ 4822988 w 5019316"/>
              <a:gd name="connsiteY24" fmla="*/ 1056842 h 3055154"/>
              <a:gd name="connsiteX25" fmla="*/ 4822988 w 5019316"/>
              <a:gd name="connsiteY25" fmla="*/ 1107067 h 3055154"/>
              <a:gd name="connsiteX26" fmla="*/ 4826031 w 5019316"/>
              <a:gd name="connsiteY26" fmla="*/ 1158813 h 3055154"/>
              <a:gd name="connsiteX27" fmla="*/ 4832119 w 5019316"/>
              <a:gd name="connsiteY27" fmla="*/ 1210558 h 3055154"/>
              <a:gd name="connsiteX28" fmla="*/ 4839728 w 5019316"/>
              <a:gd name="connsiteY28" fmla="*/ 1262305 h 3055154"/>
              <a:gd name="connsiteX29" fmla="*/ 4845816 w 5019316"/>
              <a:gd name="connsiteY29" fmla="*/ 1314051 h 3055154"/>
              <a:gd name="connsiteX30" fmla="*/ 4850383 w 5019316"/>
              <a:gd name="connsiteY30" fmla="*/ 1365796 h 3055154"/>
              <a:gd name="connsiteX31" fmla="*/ 4848859 w 5019316"/>
              <a:gd name="connsiteY31" fmla="*/ 1414500 h 3055154"/>
              <a:gd name="connsiteX32" fmla="*/ 4842773 w 5019316"/>
              <a:gd name="connsiteY32" fmla="*/ 1461681 h 3055154"/>
              <a:gd name="connsiteX33" fmla="*/ 4829076 w 5019316"/>
              <a:gd name="connsiteY33" fmla="*/ 1507338 h 3055154"/>
              <a:gd name="connsiteX34" fmla="*/ 4809290 w 5019316"/>
              <a:gd name="connsiteY34" fmla="*/ 1545386 h 3055154"/>
              <a:gd name="connsiteX35" fmla="*/ 4783417 w 5019316"/>
              <a:gd name="connsiteY35" fmla="*/ 1581914 h 3055154"/>
              <a:gd name="connsiteX36" fmla="*/ 4752978 w 5019316"/>
              <a:gd name="connsiteY36" fmla="*/ 1613874 h 3055154"/>
              <a:gd name="connsiteX37" fmla="*/ 4717975 w 5019316"/>
              <a:gd name="connsiteY37" fmla="*/ 1645834 h 3055154"/>
              <a:gd name="connsiteX38" fmla="*/ 4681447 w 5019316"/>
              <a:gd name="connsiteY38" fmla="*/ 1674752 h 3055154"/>
              <a:gd name="connsiteX39" fmla="*/ 4643400 w 5019316"/>
              <a:gd name="connsiteY39" fmla="*/ 1703669 h 3055154"/>
              <a:gd name="connsiteX40" fmla="*/ 4603831 w 5019316"/>
              <a:gd name="connsiteY40" fmla="*/ 1732585 h 3055154"/>
              <a:gd name="connsiteX41" fmla="*/ 4567303 w 5019316"/>
              <a:gd name="connsiteY41" fmla="*/ 1761502 h 3055154"/>
              <a:gd name="connsiteX42" fmla="*/ 4532299 w 5019316"/>
              <a:gd name="connsiteY42" fmla="*/ 1791940 h 3055154"/>
              <a:gd name="connsiteX43" fmla="*/ 4501861 w 5019316"/>
              <a:gd name="connsiteY43" fmla="*/ 1826945 h 3055154"/>
              <a:gd name="connsiteX44" fmla="*/ 4474466 w 5019316"/>
              <a:gd name="connsiteY44" fmla="*/ 1860428 h 3055154"/>
              <a:gd name="connsiteX45" fmla="*/ 4453158 w 5019316"/>
              <a:gd name="connsiteY45" fmla="*/ 1898476 h 3055154"/>
              <a:gd name="connsiteX46" fmla="*/ 4434896 w 5019316"/>
              <a:gd name="connsiteY46" fmla="*/ 1939569 h 3055154"/>
              <a:gd name="connsiteX47" fmla="*/ 4419677 w 5019316"/>
              <a:gd name="connsiteY47" fmla="*/ 1983706 h 3055154"/>
              <a:gd name="connsiteX48" fmla="*/ 4405979 w 5019316"/>
              <a:gd name="connsiteY48" fmla="*/ 2029365 h 3055154"/>
              <a:gd name="connsiteX49" fmla="*/ 4393803 w 5019316"/>
              <a:gd name="connsiteY49" fmla="*/ 2075023 h 3055154"/>
              <a:gd name="connsiteX50" fmla="*/ 4381628 w 5019316"/>
              <a:gd name="connsiteY50" fmla="*/ 2122203 h 3055154"/>
              <a:gd name="connsiteX51" fmla="*/ 4367930 w 5019316"/>
              <a:gd name="connsiteY51" fmla="*/ 2166339 h 3055154"/>
              <a:gd name="connsiteX52" fmla="*/ 4352711 w 5019316"/>
              <a:gd name="connsiteY52" fmla="*/ 2210475 h 3055154"/>
              <a:gd name="connsiteX53" fmla="*/ 4334449 w 5019316"/>
              <a:gd name="connsiteY53" fmla="*/ 2251568 h 3055154"/>
              <a:gd name="connsiteX54" fmla="*/ 4311619 w 5019316"/>
              <a:gd name="connsiteY54" fmla="*/ 2288096 h 3055154"/>
              <a:gd name="connsiteX55" fmla="*/ 4284226 w 5019316"/>
              <a:gd name="connsiteY55" fmla="*/ 2321577 h 3055154"/>
              <a:gd name="connsiteX56" fmla="*/ 4250743 w 5019316"/>
              <a:gd name="connsiteY56" fmla="*/ 2348972 h 3055154"/>
              <a:gd name="connsiteX57" fmla="*/ 4214216 w 5019316"/>
              <a:gd name="connsiteY57" fmla="*/ 2371801 h 3055154"/>
              <a:gd name="connsiteX58" fmla="*/ 4173123 w 5019316"/>
              <a:gd name="connsiteY58" fmla="*/ 2390065 h 3055154"/>
              <a:gd name="connsiteX59" fmla="*/ 4128988 w 5019316"/>
              <a:gd name="connsiteY59" fmla="*/ 2405284 h 3055154"/>
              <a:gd name="connsiteX60" fmla="*/ 4084853 w 5019316"/>
              <a:gd name="connsiteY60" fmla="*/ 2418982 h 3055154"/>
              <a:gd name="connsiteX61" fmla="*/ 4037672 w 5019316"/>
              <a:gd name="connsiteY61" fmla="*/ 2431158 h 3055154"/>
              <a:gd name="connsiteX62" fmla="*/ 3992014 w 5019316"/>
              <a:gd name="connsiteY62" fmla="*/ 2443334 h 3055154"/>
              <a:gd name="connsiteX63" fmla="*/ 3946357 w 5019316"/>
              <a:gd name="connsiteY63" fmla="*/ 2457031 h 3055154"/>
              <a:gd name="connsiteX64" fmla="*/ 3902222 w 5019316"/>
              <a:gd name="connsiteY64" fmla="*/ 2472250 h 3055154"/>
              <a:gd name="connsiteX65" fmla="*/ 3861129 w 5019316"/>
              <a:gd name="connsiteY65" fmla="*/ 2490514 h 3055154"/>
              <a:gd name="connsiteX66" fmla="*/ 3823082 w 5019316"/>
              <a:gd name="connsiteY66" fmla="*/ 2511820 h 3055154"/>
              <a:gd name="connsiteX67" fmla="*/ 3789599 w 5019316"/>
              <a:gd name="connsiteY67" fmla="*/ 2539215 h 3055154"/>
              <a:gd name="connsiteX68" fmla="*/ 3754595 w 5019316"/>
              <a:gd name="connsiteY68" fmla="*/ 2569655 h 3055154"/>
              <a:gd name="connsiteX69" fmla="*/ 3724155 w 5019316"/>
              <a:gd name="connsiteY69" fmla="*/ 2604660 h 3055154"/>
              <a:gd name="connsiteX70" fmla="*/ 3695239 w 5019316"/>
              <a:gd name="connsiteY70" fmla="*/ 2641186 h 3055154"/>
              <a:gd name="connsiteX71" fmla="*/ 3666323 w 5019316"/>
              <a:gd name="connsiteY71" fmla="*/ 2679234 h 3055154"/>
              <a:gd name="connsiteX72" fmla="*/ 3637406 w 5019316"/>
              <a:gd name="connsiteY72" fmla="*/ 2717283 h 3055154"/>
              <a:gd name="connsiteX73" fmla="*/ 3608490 w 5019316"/>
              <a:gd name="connsiteY73" fmla="*/ 2753810 h 3055154"/>
              <a:gd name="connsiteX74" fmla="*/ 3576529 w 5019316"/>
              <a:gd name="connsiteY74" fmla="*/ 2788814 h 3055154"/>
              <a:gd name="connsiteX75" fmla="*/ 3544567 w 5019316"/>
              <a:gd name="connsiteY75" fmla="*/ 2819253 h 3055154"/>
              <a:gd name="connsiteX76" fmla="*/ 3508043 w 5019316"/>
              <a:gd name="connsiteY76" fmla="*/ 2845126 h 3055154"/>
              <a:gd name="connsiteX77" fmla="*/ 3469994 w 5019316"/>
              <a:gd name="connsiteY77" fmla="*/ 2864912 h 3055154"/>
              <a:gd name="connsiteX78" fmla="*/ 3424336 w 5019316"/>
              <a:gd name="connsiteY78" fmla="*/ 2878609 h 3055154"/>
              <a:gd name="connsiteX79" fmla="*/ 3377155 w 5019316"/>
              <a:gd name="connsiteY79" fmla="*/ 2884697 h 3055154"/>
              <a:gd name="connsiteX80" fmla="*/ 3328455 w 5019316"/>
              <a:gd name="connsiteY80" fmla="*/ 2886219 h 3055154"/>
              <a:gd name="connsiteX81" fmla="*/ 3276709 w 5019316"/>
              <a:gd name="connsiteY81" fmla="*/ 2881652 h 3055154"/>
              <a:gd name="connsiteX82" fmla="*/ 3224964 w 5019316"/>
              <a:gd name="connsiteY82" fmla="*/ 2875566 h 3055154"/>
              <a:gd name="connsiteX83" fmla="*/ 3173217 w 5019316"/>
              <a:gd name="connsiteY83" fmla="*/ 2867955 h 3055154"/>
              <a:gd name="connsiteX84" fmla="*/ 3121473 w 5019316"/>
              <a:gd name="connsiteY84" fmla="*/ 2861868 h 3055154"/>
              <a:gd name="connsiteX85" fmla="*/ 3069726 w 5019316"/>
              <a:gd name="connsiteY85" fmla="*/ 2858824 h 3055154"/>
              <a:gd name="connsiteX86" fmla="*/ 3019503 w 5019316"/>
              <a:gd name="connsiteY86" fmla="*/ 2858824 h 3055154"/>
              <a:gd name="connsiteX87" fmla="*/ 2972324 w 5019316"/>
              <a:gd name="connsiteY87" fmla="*/ 2864912 h 3055154"/>
              <a:gd name="connsiteX88" fmla="*/ 2923623 w 5019316"/>
              <a:gd name="connsiteY88" fmla="*/ 2877088 h 3055154"/>
              <a:gd name="connsiteX89" fmla="*/ 2879486 w 5019316"/>
              <a:gd name="connsiteY89" fmla="*/ 2895350 h 3055154"/>
              <a:gd name="connsiteX90" fmla="*/ 2833829 w 5019316"/>
              <a:gd name="connsiteY90" fmla="*/ 2919702 h 3055154"/>
              <a:gd name="connsiteX91" fmla="*/ 2788172 w 5019316"/>
              <a:gd name="connsiteY91" fmla="*/ 2944054 h 3055154"/>
              <a:gd name="connsiteX92" fmla="*/ 2742513 w 5019316"/>
              <a:gd name="connsiteY92" fmla="*/ 2971447 h 3055154"/>
              <a:gd name="connsiteX93" fmla="*/ 2698376 w 5019316"/>
              <a:gd name="connsiteY93" fmla="*/ 2997321 h 3055154"/>
              <a:gd name="connsiteX94" fmla="*/ 2651198 w 5019316"/>
              <a:gd name="connsiteY94" fmla="*/ 3020150 h 3055154"/>
              <a:gd name="connsiteX95" fmla="*/ 2605539 w 5019316"/>
              <a:gd name="connsiteY95" fmla="*/ 3038414 h 3055154"/>
              <a:gd name="connsiteX96" fmla="*/ 2558359 w 5019316"/>
              <a:gd name="connsiteY96" fmla="*/ 3050590 h 3055154"/>
              <a:gd name="connsiteX97" fmla="*/ 2509659 w 5019316"/>
              <a:gd name="connsiteY97" fmla="*/ 3055154 h 3055154"/>
              <a:gd name="connsiteX98" fmla="*/ 2460957 w 5019316"/>
              <a:gd name="connsiteY98" fmla="*/ 3050590 h 3055154"/>
              <a:gd name="connsiteX99" fmla="*/ 2413777 w 5019316"/>
              <a:gd name="connsiteY99" fmla="*/ 3038414 h 3055154"/>
              <a:gd name="connsiteX100" fmla="*/ 2368120 w 5019316"/>
              <a:gd name="connsiteY100" fmla="*/ 3020150 h 3055154"/>
              <a:gd name="connsiteX101" fmla="*/ 2320940 w 5019316"/>
              <a:gd name="connsiteY101" fmla="*/ 2997321 h 3055154"/>
              <a:gd name="connsiteX102" fmla="*/ 2276803 w 5019316"/>
              <a:gd name="connsiteY102" fmla="*/ 2971447 h 3055154"/>
              <a:gd name="connsiteX103" fmla="*/ 2231146 w 5019316"/>
              <a:gd name="connsiteY103" fmla="*/ 2944054 h 3055154"/>
              <a:gd name="connsiteX104" fmla="*/ 2185488 w 5019316"/>
              <a:gd name="connsiteY104" fmla="*/ 2919702 h 3055154"/>
              <a:gd name="connsiteX105" fmla="*/ 2139831 w 5019316"/>
              <a:gd name="connsiteY105" fmla="*/ 2895350 h 3055154"/>
              <a:gd name="connsiteX106" fmla="*/ 2094174 w 5019316"/>
              <a:gd name="connsiteY106" fmla="*/ 2877088 h 3055154"/>
              <a:gd name="connsiteX107" fmla="*/ 2046994 w 5019316"/>
              <a:gd name="connsiteY107" fmla="*/ 2864912 h 3055154"/>
              <a:gd name="connsiteX108" fmla="*/ 1999813 w 5019316"/>
              <a:gd name="connsiteY108" fmla="*/ 2858824 h 3055154"/>
              <a:gd name="connsiteX109" fmla="*/ 1949589 w 5019316"/>
              <a:gd name="connsiteY109" fmla="*/ 2858824 h 3055154"/>
              <a:gd name="connsiteX110" fmla="*/ 1897844 w 5019316"/>
              <a:gd name="connsiteY110" fmla="*/ 2861868 h 3055154"/>
              <a:gd name="connsiteX111" fmla="*/ 1846099 w 5019316"/>
              <a:gd name="connsiteY111" fmla="*/ 2867955 h 3055154"/>
              <a:gd name="connsiteX112" fmla="*/ 1794352 w 5019316"/>
              <a:gd name="connsiteY112" fmla="*/ 2875566 h 3055154"/>
              <a:gd name="connsiteX113" fmla="*/ 1742606 w 5019316"/>
              <a:gd name="connsiteY113" fmla="*/ 2881652 h 3055154"/>
              <a:gd name="connsiteX114" fmla="*/ 1690861 w 5019316"/>
              <a:gd name="connsiteY114" fmla="*/ 2886219 h 3055154"/>
              <a:gd name="connsiteX115" fmla="*/ 1642161 w 5019316"/>
              <a:gd name="connsiteY115" fmla="*/ 2884697 h 3055154"/>
              <a:gd name="connsiteX116" fmla="*/ 1594981 w 5019316"/>
              <a:gd name="connsiteY116" fmla="*/ 2878609 h 3055154"/>
              <a:gd name="connsiteX117" fmla="*/ 1549322 w 5019316"/>
              <a:gd name="connsiteY117" fmla="*/ 2864912 h 3055154"/>
              <a:gd name="connsiteX118" fmla="*/ 1511275 w 5019316"/>
              <a:gd name="connsiteY118" fmla="*/ 2845126 h 3055154"/>
              <a:gd name="connsiteX119" fmla="*/ 1474747 w 5019316"/>
              <a:gd name="connsiteY119" fmla="*/ 2819253 h 3055154"/>
              <a:gd name="connsiteX120" fmla="*/ 1442788 w 5019316"/>
              <a:gd name="connsiteY120" fmla="*/ 2788814 h 3055154"/>
              <a:gd name="connsiteX121" fmla="*/ 1410827 w 5019316"/>
              <a:gd name="connsiteY121" fmla="*/ 2753810 h 3055154"/>
              <a:gd name="connsiteX122" fmla="*/ 1381910 w 5019316"/>
              <a:gd name="connsiteY122" fmla="*/ 2717283 h 3055154"/>
              <a:gd name="connsiteX123" fmla="*/ 1352994 w 5019316"/>
              <a:gd name="connsiteY123" fmla="*/ 2679234 h 3055154"/>
              <a:gd name="connsiteX124" fmla="*/ 1324077 w 5019316"/>
              <a:gd name="connsiteY124" fmla="*/ 2641186 h 3055154"/>
              <a:gd name="connsiteX125" fmla="*/ 1295161 w 5019316"/>
              <a:gd name="connsiteY125" fmla="*/ 2604660 h 3055154"/>
              <a:gd name="connsiteX126" fmla="*/ 1264721 w 5019316"/>
              <a:gd name="connsiteY126" fmla="*/ 2569655 h 3055154"/>
              <a:gd name="connsiteX127" fmla="*/ 1229717 w 5019316"/>
              <a:gd name="connsiteY127" fmla="*/ 2539215 h 3055154"/>
              <a:gd name="connsiteX128" fmla="*/ 1196234 w 5019316"/>
              <a:gd name="connsiteY128" fmla="*/ 2511820 h 3055154"/>
              <a:gd name="connsiteX129" fmla="*/ 1158187 w 5019316"/>
              <a:gd name="connsiteY129" fmla="*/ 2490514 h 3055154"/>
              <a:gd name="connsiteX130" fmla="*/ 1117095 w 5019316"/>
              <a:gd name="connsiteY130" fmla="*/ 2472250 h 3055154"/>
              <a:gd name="connsiteX131" fmla="*/ 1072959 w 5019316"/>
              <a:gd name="connsiteY131" fmla="*/ 2457031 h 3055154"/>
              <a:gd name="connsiteX132" fmla="*/ 1027301 w 5019316"/>
              <a:gd name="connsiteY132" fmla="*/ 2443334 h 3055154"/>
              <a:gd name="connsiteX133" fmla="*/ 981644 w 5019316"/>
              <a:gd name="connsiteY133" fmla="*/ 2431158 h 3055154"/>
              <a:gd name="connsiteX134" fmla="*/ 934464 w 5019316"/>
              <a:gd name="connsiteY134" fmla="*/ 2418982 h 3055154"/>
              <a:gd name="connsiteX135" fmla="*/ 890329 w 5019316"/>
              <a:gd name="connsiteY135" fmla="*/ 2405284 h 3055154"/>
              <a:gd name="connsiteX136" fmla="*/ 846192 w 5019316"/>
              <a:gd name="connsiteY136" fmla="*/ 2390065 h 3055154"/>
              <a:gd name="connsiteX137" fmla="*/ 805101 w 5019316"/>
              <a:gd name="connsiteY137" fmla="*/ 2371801 h 3055154"/>
              <a:gd name="connsiteX138" fmla="*/ 768573 w 5019316"/>
              <a:gd name="connsiteY138" fmla="*/ 2348972 h 3055154"/>
              <a:gd name="connsiteX139" fmla="*/ 735091 w 5019316"/>
              <a:gd name="connsiteY139" fmla="*/ 2321577 h 3055154"/>
              <a:gd name="connsiteX140" fmla="*/ 707698 w 5019316"/>
              <a:gd name="connsiteY140" fmla="*/ 2288096 h 3055154"/>
              <a:gd name="connsiteX141" fmla="*/ 684869 w 5019316"/>
              <a:gd name="connsiteY141" fmla="*/ 2251568 h 3055154"/>
              <a:gd name="connsiteX142" fmla="*/ 666605 w 5019316"/>
              <a:gd name="connsiteY142" fmla="*/ 2210475 h 3055154"/>
              <a:gd name="connsiteX143" fmla="*/ 651386 w 5019316"/>
              <a:gd name="connsiteY143" fmla="*/ 2166339 h 3055154"/>
              <a:gd name="connsiteX144" fmla="*/ 637689 w 5019316"/>
              <a:gd name="connsiteY144" fmla="*/ 2122203 h 3055154"/>
              <a:gd name="connsiteX145" fmla="*/ 625513 w 5019316"/>
              <a:gd name="connsiteY145" fmla="*/ 2075023 h 3055154"/>
              <a:gd name="connsiteX146" fmla="*/ 613337 w 5019316"/>
              <a:gd name="connsiteY146" fmla="*/ 2029365 h 3055154"/>
              <a:gd name="connsiteX147" fmla="*/ 599640 w 5019316"/>
              <a:gd name="connsiteY147" fmla="*/ 1983706 h 3055154"/>
              <a:gd name="connsiteX148" fmla="*/ 584421 w 5019316"/>
              <a:gd name="connsiteY148" fmla="*/ 1939569 h 3055154"/>
              <a:gd name="connsiteX149" fmla="*/ 566157 w 5019316"/>
              <a:gd name="connsiteY149" fmla="*/ 1898476 h 3055154"/>
              <a:gd name="connsiteX150" fmla="*/ 544850 w 5019316"/>
              <a:gd name="connsiteY150" fmla="*/ 1860428 h 3055154"/>
              <a:gd name="connsiteX151" fmla="*/ 517457 w 5019316"/>
              <a:gd name="connsiteY151" fmla="*/ 1826945 h 3055154"/>
              <a:gd name="connsiteX152" fmla="*/ 487017 w 5019316"/>
              <a:gd name="connsiteY152" fmla="*/ 1791940 h 3055154"/>
              <a:gd name="connsiteX153" fmla="*/ 452013 w 5019316"/>
              <a:gd name="connsiteY153" fmla="*/ 1761502 h 3055154"/>
              <a:gd name="connsiteX154" fmla="*/ 413964 w 5019316"/>
              <a:gd name="connsiteY154" fmla="*/ 1732585 h 3055154"/>
              <a:gd name="connsiteX155" fmla="*/ 375916 w 5019316"/>
              <a:gd name="connsiteY155" fmla="*/ 1703669 h 3055154"/>
              <a:gd name="connsiteX156" fmla="*/ 337869 w 5019316"/>
              <a:gd name="connsiteY156" fmla="*/ 1674752 h 3055154"/>
              <a:gd name="connsiteX157" fmla="*/ 301341 w 5019316"/>
              <a:gd name="connsiteY157" fmla="*/ 1645834 h 3055154"/>
              <a:gd name="connsiteX158" fmla="*/ 266337 w 5019316"/>
              <a:gd name="connsiteY158" fmla="*/ 1613874 h 3055154"/>
              <a:gd name="connsiteX159" fmla="*/ 235899 w 5019316"/>
              <a:gd name="connsiteY159" fmla="*/ 1581914 h 3055154"/>
              <a:gd name="connsiteX160" fmla="*/ 210028 w 5019316"/>
              <a:gd name="connsiteY160" fmla="*/ 1545386 h 3055154"/>
              <a:gd name="connsiteX161" fmla="*/ 190243 w 5019316"/>
              <a:gd name="connsiteY161" fmla="*/ 1507338 h 3055154"/>
              <a:gd name="connsiteX162" fmla="*/ 176545 w 5019316"/>
              <a:gd name="connsiteY162" fmla="*/ 1461681 h 3055154"/>
              <a:gd name="connsiteX163" fmla="*/ 170457 w 5019316"/>
              <a:gd name="connsiteY163" fmla="*/ 1414500 h 3055154"/>
              <a:gd name="connsiteX164" fmla="*/ 168934 w 5019316"/>
              <a:gd name="connsiteY164" fmla="*/ 1365796 h 3055154"/>
              <a:gd name="connsiteX165" fmla="*/ 173500 w 5019316"/>
              <a:gd name="connsiteY165" fmla="*/ 1314051 h 3055154"/>
              <a:gd name="connsiteX166" fmla="*/ 179588 w 5019316"/>
              <a:gd name="connsiteY166" fmla="*/ 1262305 h 3055154"/>
              <a:gd name="connsiteX167" fmla="*/ 187198 w 5019316"/>
              <a:gd name="connsiteY167" fmla="*/ 1210558 h 3055154"/>
              <a:gd name="connsiteX168" fmla="*/ 193285 w 5019316"/>
              <a:gd name="connsiteY168" fmla="*/ 1158813 h 3055154"/>
              <a:gd name="connsiteX169" fmla="*/ 196330 w 5019316"/>
              <a:gd name="connsiteY169" fmla="*/ 1107067 h 3055154"/>
              <a:gd name="connsiteX170" fmla="*/ 196330 w 5019316"/>
              <a:gd name="connsiteY170" fmla="*/ 1056842 h 3055154"/>
              <a:gd name="connsiteX171" fmla="*/ 190243 w 5019316"/>
              <a:gd name="connsiteY171" fmla="*/ 1009663 h 3055154"/>
              <a:gd name="connsiteX172" fmla="*/ 178067 w 5019316"/>
              <a:gd name="connsiteY172" fmla="*/ 962482 h 3055154"/>
              <a:gd name="connsiteX173" fmla="*/ 159803 w 5019316"/>
              <a:gd name="connsiteY173" fmla="*/ 918345 h 3055154"/>
              <a:gd name="connsiteX174" fmla="*/ 136974 w 5019316"/>
              <a:gd name="connsiteY174" fmla="*/ 872687 h 3055154"/>
              <a:gd name="connsiteX175" fmla="*/ 111101 w 5019316"/>
              <a:gd name="connsiteY175" fmla="*/ 827030 h 3055154"/>
              <a:gd name="connsiteX176" fmla="*/ 83708 w 5019316"/>
              <a:gd name="connsiteY176" fmla="*/ 781371 h 3055154"/>
              <a:gd name="connsiteX177" fmla="*/ 57835 w 5019316"/>
              <a:gd name="connsiteY177" fmla="*/ 737233 h 3055154"/>
              <a:gd name="connsiteX178" fmla="*/ 35005 w 5019316"/>
              <a:gd name="connsiteY178" fmla="*/ 690054 h 3055154"/>
              <a:gd name="connsiteX179" fmla="*/ 16743 w 5019316"/>
              <a:gd name="connsiteY179" fmla="*/ 644395 h 3055154"/>
              <a:gd name="connsiteX180" fmla="*/ 4567 w 5019316"/>
              <a:gd name="connsiteY180" fmla="*/ 597215 h 3055154"/>
              <a:gd name="connsiteX181" fmla="*/ 0 w 5019316"/>
              <a:gd name="connsiteY181" fmla="*/ 548512 h 3055154"/>
              <a:gd name="connsiteX182" fmla="*/ 4567 w 5019316"/>
              <a:gd name="connsiteY182" fmla="*/ 499811 h 3055154"/>
              <a:gd name="connsiteX183" fmla="*/ 16743 w 5019316"/>
              <a:gd name="connsiteY183" fmla="*/ 452631 h 3055154"/>
              <a:gd name="connsiteX184" fmla="*/ 35005 w 5019316"/>
              <a:gd name="connsiteY184" fmla="*/ 406972 h 3055154"/>
              <a:gd name="connsiteX185" fmla="*/ 57835 w 5019316"/>
              <a:gd name="connsiteY185" fmla="*/ 359793 h 3055154"/>
              <a:gd name="connsiteX186" fmla="*/ 83708 w 5019316"/>
              <a:gd name="connsiteY186" fmla="*/ 315655 h 3055154"/>
              <a:gd name="connsiteX187" fmla="*/ 111101 w 5019316"/>
              <a:gd name="connsiteY187" fmla="*/ 269998 h 3055154"/>
              <a:gd name="connsiteX188" fmla="*/ 136974 w 5019316"/>
              <a:gd name="connsiteY188" fmla="*/ 224339 h 3055154"/>
              <a:gd name="connsiteX189" fmla="*/ 159803 w 5019316"/>
              <a:gd name="connsiteY189" fmla="*/ 178682 h 3055154"/>
              <a:gd name="connsiteX190" fmla="*/ 178067 w 5019316"/>
              <a:gd name="connsiteY190" fmla="*/ 134544 h 3055154"/>
              <a:gd name="connsiteX191" fmla="*/ 190243 w 5019316"/>
              <a:gd name="connsiteY191" fmla="*/ 87363 h 3055154"/>
              <a:gd name="connsiteX192" fmla="*/ 196330 w 5019316"/>
              <a:gd name="connsiteY192" fmla="*/ 40184 h 30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019316" h="3055154">
                <a:moveTo>
                  <a:pt x="196330" y="0"/>
                </a:moveTo>
                <a:lnTo>
                  <a:pt x="4822988" y="0"/>
                </a:lnTo>
                <a:lnTo>
                  <a:pt x="4822988" y="40184"/>
                </a:lnTo>
                <a:lnTo>
                  <a:pt x="4829076" y="87363"/>
                </a:lnTo>
                <a:lnTo>
                  <a:pt x="4841250" y="134544"/>
                </a:lnTo>
                <a:lnTo>
                  <a:pt x="4859514" y="178682"/>
                </a:lnTo>
                <a:lnTo>
                  <a:pt x="4883865" y="224339"/>
                </a:lnTo>
                <a:lnTo>
                  <a:pt x="4908215" y="269998"/>
                </a:lnTo>
                <a:lnTo>
                  <a:pt x="4935610" y="315655"/>
                </a:lnTo>
                <a:lnTo>
                  <a:pt x="4961482" y="359793"/>
                </a:lnTo>
                <a:lnTo>
                  <a:pt x="4984312" y="406972"/>
                </a:lnTo>
                <a:lnTo>
                  <a:pt x="5002574" y="452631"/>
                </a:lnTo>
                <a:lnTo>
                  <a:pt x="5014750" y="499811"/>
                </a:lnTo>
                <a:lnTo>
                  <a:pt x="5019316" y="548512"/>
                </a:lnTo>
                <a:lnTo>
                  <a:pt x="5014750" y="597215"/>
                </a:lnTo>
                <a:lnTo>
                  <a:pt x="5002574" y="644395"/>
                </a:lnTo>
                <a:lnTo>
                  <a:pt x="4984312" y="690054"/>
                </a:lnTo>
                <a:lnTo>
                  <a:pt x="4961482" y="737233"/>
                </a:lnTo>
                <a:lnTo>
                  <a:pt x="4935610" y="781371"/>
                </a:lnTo>
                <a:lnTo>
                  <a:pt x="4908215" y="827030"/>
                </a:lnTo>
                <a:lnTo>
                  <a:pt x="4883865" y="872687"/>
                </a:lnTo>
                <a:lnTo>
                  <a:pt x="4859514" y="918345"/>
                </a:lnTo>
                <a:lnTo>
                  <a:pt x="4841250" y="962482"/>
                </a:lnTo>
                <a:lnTo>
                  <a:pt x="4829076" y="1009663"/>
                </a:lnTo>
                <a:lnTo>
                  <a:pt x="4822988" y="1056842"/>
                </a:lnTo>
                <a:lnTo>
                  <a:pt x="4822988" y="1107067"/>
                </a:lnTo>
                <a:lnTo>
                  <a:pt x="4826031" y="1158813"/>
                </a:lnTo>
                <a:lnTo>
                  <a:pt x="4832119" y="1210558"/>
                </a:lnTo>
                <a:lnTo>
                  <a:pt x="4839728" y="1262305"/>
                </a:lnTo>
                <a:lnTo>
                  <a:pt x="4845816" y="1314051"/>
                </a:lnTo>
                <a:lnTo>
                  <a:pt x="4850383" y="1365796"/>
                </a:lnTo>
                <a:lnTo>
                  <a:pt x="4848859" y="1414500"/>
                </a:lnTo>
                <a:lnTo>
                  <a:pt x="4842773" y="1461681"/>
                </a:lnTo>
                <a:lnTo>
                  <a:pt x="4829076" y="1507338"/>
                </a:lnTo>
                <a:lnTo>
                  <a:pt x="4809290" y="1545386"/>
                </a:lnTo>
                <a:lnTo>
                  <a:pt x="4783417" y="1581914"/>
                </a:lnTo>
                <a:lnTo>
                  <a:pt x="4752978" y="1613874"/>
                </a:lnTo>
                <a:lnTo>
                  <a:pt x="4717975" y="1645834"/>
                </a:lnTo>
                <a:lnTo>
                  <a:pt x="4681447" y="1674752"/>
                </a:lnTo>
                <a:lnTo>
                  <a:pt x="4643400" y="1703669"/>
                </a:lnTo>
                <a:lnTo>
                  <a:pt x="4603831" y="1732585"/>
                </a:lnTo>
                <a:lnTo>
                  <a:pt x="4567303" y="1761502"/>
                </a:lnTo>
                <a:lnTo>
                  <a:pt x="4532299" y="1791940"/>
                </a:lnTo>
                <a:lnTo>
                  <a:pt x="4501861" y="1826945"/>
                </a:lnTo>
                <a:lnTo>
                  <a:pt x="4474466" y="1860428"/>
                </a:lnTo>
                <a:lnTo>
                  <a:pt x="4453158" y="1898476"/>
                </a:lnTo>
                <a:lnTo>
                  <a:pt x="4434896" y="1939569"/>
                </a:lnTo>
                <a:lnTo>
                  <a:pt x="4419677" y="1983706"/>
                </a:lnTo>
                <a:lnTo>
                  <a:pt x="4405979" y="2029365"/>
                </a:lnTo>
                <a:lnTo>
                  <a:pt x="4393803" y="2075023"/>
                </a:lnTo>
                <a:lnTo>
                  <a:pt x="4381628" y="2122203"/>
                </a:lnTo>
                <a:lnTo>
                  <a:pt x="4367930" y="2166339"/>
                </a:lnTo>
                <a:lnTo>
                  <a:pt x="4352711" y="2210475"/>
                </a:lnTo>
                <a:lnTo>
                  <a:pt x="4334449" y="2251568"/>
                </a:lnTo>
                <a:lnTo>
                  <a:pt x="4311619" y="2288096"/>
                </a:lnTo>
                <a:lnTo>
                  <a:pt x="4284226" y="2321577"/>
                </a:lnTo>
                <a:lnTo>
                  <a:pt x="4250743" y="2348972"/>
                </a:lnTo>
                <a:lnTo>
                  <a:pt x="4214216" y="2371801"/>
                </a:lnTo>
                <a:lnTo>
                  <a:pt x="4173123" y="2390065"/>
                </a:lnTo>
                <a:lnTo>
                  <a:pt x="4128988" y="2405284"/>
                </a:lnTo>
                <a:lnTo>
                  <a:pt x="4084853" y="2418982"/>
                </a:lnTo>
                <a:lnTo>
                  <a:pt x="4037672" y="2431158"/>
                </a:lnTo>
                <a:lnTo>
                  <a:pt x="3992014" y="2443334"/>
                </a:lnTo>
                <a:lnTo>
                  <a:pt x="3946357" y="2457031"/>
                </a:lnTo>
                <a:lnTo>
                  <a:pt x="3902222" y="2472250"/>
                </a:lnTo>
                <a:lnTo>
                  <a:pt x="3861129" y="2490514"/>
                </a:lnTo>
                <a:lnTo>
                  <a:pt x="3823082" y="2511820"/>
                </a:lnTo>
                <a:lnTo>
                  <a:pt x="3789599" y="2539215"/>
                </a:lnTo>
                <a:lnTo>
                  <a:pt x="3754595" y="2569655"/>
                </a:lnTo>
                <a:lnTo>
                  <a:pt x="3724155" y="2604660"/>
                </a:lnTo>
                <a:lnTo>
                  <a:pt x="3695239" y="2641186"/>
                </a:lnTo>
                <a:lnTo>
                  <a:pt x="3666323" y="2679234"/>
                </a:lnTo>
                <a:lnTo>
                  <a:pt x="3637406" y="2717283"/>
                </a:lnTo>
                <a:lnTo>
                  <a:pt x="3608490" y="2753810"/>
                </a:lnTo>
                <a:lnTo>
                  <a:pt x="3576529" y="2788814"/>
                </a:lnTo>
                <a:lnTo>
                  <a:pt x="3544567" y="2819253"/>
                </a:lnTo>
                <a:lnTo>
                  <a:pt x="3508043" y="2845126"/>
                </a:lnTo>
                <a:lnTo>
                  <a:pt x="3469994" y="2864912"/>
                </a:lnTo>
                <a:lnTo>
                  <a:pt x="3424336" y="2878609"/>
                </a:lnTo>
                <a:lnTo>
                  <a:pt x="3377155" y="2884697"/>
                </a:lnTo>
                <a:lnTo>
                  <a:pt x="3328455" y="2886219"/>
                </a:lnTo>
                <a:lnTo>
                  <a:pt x="3276709" y="2881652"/>
                </a:lnTo>
                <a:lnTo>
                  <a:pt x="3224964" y="2875566"/>
                </a:lnTo>
                <a:lnTo>
                  <a:pt x="3173217" y="2867955"/>
                </a:lnTo>
                <a:lnTo>
                  <a:pt x="3121473" y="2861868"/>
                </a:lnTo>
                <a:lnTo>
                  <a:pt x="3069726" y="2858824"/>
                </a:lnTo>
                <a:lnTo>
                  <a:pt x="3019503" y="2858824"/>
                </a:lnTo>
                <a:lnTo>
                  <a:pt x="2972324" y="2864912"/>
                </a:lnTo>
                <a:lnTo>
                  <a:pt x="2923623" y="2877088"/>
                </a:lnTo>
                <a:lnTo>
                  <a:pt x="2879486" y="2895350"/>
                </a:lnTo>
                <a:lnTo>
                  <a:pt x="2833829" y="2919702"/>
                </a:lnTo>
                <a:lnTo>
                  <a:pt x="2788172" y="2944054"/>
                </a:lnTo>
                <a:lnTo>
                  <a:pt x="2742513" y="2971447"/>
                </a:lnTo>
                <a:lnTo>
                  <a:pt x="2698376" y="2997321"/>
                </a:lnTo>
                <a:lnTo>
                  <a:pt x="2651198" y="3020150"/>
                </a:lnTo>
                <a:lnTo>
                  <a:pt x="2605539" y="3038414"/>
                </a:lnTo>
                <a:lnTo>
                  <a:pt x="2558359" y="3050590"/>
                </a:lnTo>
                <a:lnTo>
                  <a:pt x="2509659" y="3055154"/>
                </a:lnTo>
                <a:lnTo>
                  <a:pt x="2460957" y="3050590"/>
                </a:lnTo>
                <a:lnTo>
                  <a:pt x="2413777" y="3038414"/>
                </a:lnTo>
                <a:lnTo>
                  <a:pt x="2368120" y="3020150"/>
                </a:lnTo>
                <a:lnTo>
                  <a:pt x="2320940" y="2997321"/>
                </a:lnTo>
                <a:lnTo>
                  <a:pt x="2276803" y="2971447"/>
                </a:lnTo>
                <a:lnTo>
                  <a:pt x="2231146" y="2944054"/>
                </a:lnTo>
                <a:lnTo>
                  <a:pt x="2185488" y="2919702"/>
                </a:lnTo>
                <a:lnTo>
                  <a:pt x="2139831" y="2895350"/>
                </a:lnTo>
                <a:lnTo>
                  <a:pt x="2094174" y="2877088"/>
                </a:lnTo>
                <a:lnTo>
                  <a:pt x="2046994" y="2864912"/>
                </a:lnTo>
                <a:lnTo>
                  <a:pt x="1999813" y="2858824"/>
                </a:lnTo>
                <a:lnTo>
                  <a:pt x="1949589" y="2858824"/>
                </a:lnTo>
                <a:lnTo>
                  <a:pt x="1897844" y="2861868"/>
                </a:lnTo>
                <a:lnTo>
                  <a:pt x="1846099" y="2867955"/>
                </a:lnTo>
                <a:lnTo>
                  <a:pt x="1794352" y="2875566"/>
                </a:lnTo>
                <a:lnTo>
                  <a:pt x="1742606" y="2881652"/>
                </a:lnTo>
                <a:lnTo>
                  <a:pt x="1690861" y="2886219"/>
                </a:lnTo>
                <a:lnTo>
                  <a:pt x="1642161" y="2884697"/>
                </a:lnTo>
                <a:lnTo>
                  <a:pt x="1594981" y="2878609"/>
                </a:lnTo>
                <a:lnTo>
                  <a:pt x="1549322" y="2864912"/>
                </a:lnTo>
                <a:lnTo>
                  <a:pt x="1511275" y="2845126"/>
                </a:lnTo>
                <a:lnTo>
                  <a:pt x="1474747" y="2819253"/>
                </a:lnTo>
                <a:lnTo>
                  <a:pt x="1442788" y="2788814"/>
                </a:lnTo>
                <a:lnTo>
                  <a:pt x="1410827" y="2753810"/>
                </a:lnTo>
                <a:lnTo>
                  <a:pt x="1381910" y="2717283"/>
                </a:lnTo>
                <a:lnTo>
                  <a:pt x="1352994" y="2679234"/>
                </a:lnTo>
                <a:lnTo>
                  <a:pt x="1324077" y="2641186"/>
                </a:lnTo>
                <a:lnTo>
                  <a:pt x="1295161" y="2604660"/>
                </a:lnTo>
                <a:lnTo>
                  <a:pt x="1264721" y="2569655"/>
                </a:lnTo>
                <a:lnTo>
                  <a:pt x="1229717" y="2539215"/>
                </a:lnTo>
                <a:lnTo>
                  <a:pt x="1196234" y="2511820"/>
                </a:lnTo>
                <a:lnTo>
                  <a:pt x="1158187" y="2490514"/>
                </a:lnTo>
                <a:lnTo>
                  <a:pt x="1117095" y="2472250"/>
                </a:lnTo>
                <a:lnTo>
                  <a:pt x="1072959" y="2457031"/>
                </a:lnTo>
                <a:lnTo>
                  <a:pt x="1027301" y="2443334"/>
                </a:lnTo>
                <a:lnTo>
                  <a:pt x="981644" y="2431158"/>
                </a:lnTo>
                <a:lnTo>
                  <a:pt x="934464" y="2418982"/>
                </a:lnTo>
                <a:lnTo>
                  <a:pt x="890329" y="2405284"/>
                </a:lnTo>
                <a:lnTo>
                  <a:pt x="846192" y="2390065"/>
                </a:lnTo>
                <a:lnTo>
                  <a:pt x="805101" y="2371801"/>
                </a:lnTo>
                <a:lnTo>
                  <a:pt x="768573" y="2348972"/>
                </a:lnTo>
                <a:lnTo>
                  <a:pt x="735091" y="2321577"/>
                </a:lnTo>
                <a:lnTo>
                  <a:pt x="707698" y="2288096"/>
                </a:lnTo>
                <a:lnTo>
                  <a:pt x="684869" y="2251568"/>
                </a:lnTo>
                <a:lnTo>
                  <a:pt x="666605" y="2210475"/>
                </a:lnTo>
                <a:lnTo>
                  <a:pt x="651386" y="2166339"/>
                </a:lnTo>
                <a:lnTo>
                  <a:pt x="637689" y="2122203"/>
                </a:lnTo>
                <a:lnTo>
                  <a:pt x="625513" y="2075023"/>
                </a:lnTo>
                <a:lnTo>
                  <a:pt x="613337" y="2029365"/>
                </a:lnTo>
                <a:lnTo>
                  <a:pt x="599640" y="1983706"/>
                </a:lnTo>
                <a:lnTo>
                  <a:pt x="584421" y="1939569"/>
                </a:lnTo>
                <a:lnTo>
                  <a:pt x="566157" y="1898476"/>
                </a:lnTo>
                <a:lnTo>
                  <a:pt x="544850" y="1860428"/>
                </a:lnTo>
                <a:lnTo>
                  <a:pt x="517457" y="1826945"/>
                </a:lnTo>
                <a:lnTo>
                  <a:pt x="487017" y="1791940"/>
                </a:lnTo>
                <a:lnTo>
                  <a:pt x="452013" y="1761502"/>
                </a:lnTo>
                <a:lnTo>
                  <a:pt x="413964" y="1732585"/>
                </a:lnTo>
                <a:lnTo>
                  <a:pt x="375916" y="1703669"/>
                </a:lnTo>
                <a:lnTo>
                  <a:pt x="337869" y="1674752"/>
                </a:lnTo>
                <a:lnTo>
                  <a:pt x="301341" y="1645834"/>
                </a:lnTo>
                <a:lnTo>
                  <a:pt x="266337" y="1613874"/>
                </a:lnTo>
                <a:lnTo>
                  <a:pt x="235899" y="1581914"/>
                </a:lnTo>
                <a:lnTo>
                  <a:pt x="210028" y="1545386"/>
                </a:lnTo>
                <a:lnTo>
                  <a:pt x="190243" y="1507338"/>
                </a:lnTo>
                <a:lnTo>
                  <a:pt x="176545" y="1461681"/>
                </a:lnTo>
                <a:lnTo>
                  <a:pt x="170457" y="1414500"/>
                </a:lnTo>
                <a:lnTo>
                  <a:pt x="168934" y="1365796"/>
                </a:lnTo>
                <a:lnTo>
                  <a:pt x="173500" y="1314051"/>
                </a:lnTo>
                <a:lnTo>
                  <a:pt x="179588" y="1262305"/>
                </a:lnTo>
                <a:lnTo>
                  <a:pt x="187198" y="1210558"/>
                </a:lnTo>
                <a:lnTo>
                  <a:pt x="193285" y="1158813"/>
                </a:lnTo>
                <a:lnTo>
                  <a:pt x="196330" y="1107067"/>
                </a:lnTo>
                <a:lnTo>
                  <a:pt x="196330" y="1056842"/>
                </a:lnTo>
                <a:lnTo>
                  <a:pt x="190243" y="1009663"/>
                </a:lnTo>
                <a:lnTo>
                  <a:pt x="178067" y="962482"/>
                </a:lnTo>
                <a:lnTo>
                  <a:pt x="159803" y="918345"/>
                </a:lnTo>
                <a:lnTo>
                  <a:pt x="136974" y="872687"/>
                </a:lnTo>
                <a:lnTo>
                  <a:pt x="111101" y="827030"/>
                </a:lnTo>
                <a:lnTo>
                  <a:pt x="83708" y="781371"/>
                </a:lnTo>
                <a:lnTo>
                  <a:pt x="57835" y="737233"/>
                </a:lnTo>
                <a:lnTo>
                  <a:pt x="35005" y="690054"/>
                </a:lnTo>
                <a:lnTo>
                  <a:pt x="16743" y="644395"/>
                </a:lnTo>
                <a:lnTo>
                  <a:pt x="4567" y="597215"/>
                </a:lnTo>
                <a:lnTo>
                  <a:pt x="0" y="548512"/>
                </a:lnTo>
                <a:lnTo>
                  <a:pt x="4567" y="499811"/>
                </a:lnTo>
                <a:lnTo>
                  <a:pt x="16743" y="452631"/>
                </a:lnTo>
                <a:lnTo>
                  <a:pt x="35005" y="406972"/>
                </a:lnTo>
                <a:lnTo>
                  <a:pt x="57835" y="359793"/>
                </a:lnTo>
                <a:lnTo>
                  <a:pt x="83708" y="315655"/>
                </a:lnTo>
                <a:lnTo>
                  <a:pt x="111101" y="269998"/>
                </a:lnTo>
                <a:lnTo>
                  <a:pt x="136974" y="224339"/>
                </a:lnTo>
                <a:lnTo>
                  <a:pt x="159803" y="178682"/>
                </a:lnTo>
                <a:lnTo>
                  <a:pt x="178067" y="134544"/>
                </a:lnTo>
                <a:lnTo>
                  <a:pt x="190243" y="87363"/>
                </a:lnTo>
                <a:lnTo>
                  <a:pt x="196330" y="401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Resultado de imagen de logo fes acatlan">
            <a:extLst>
              <a:ext uri="{FF2B5EF4-FFF2-40B4-BE49-F238E27FC236}">
                <a16:creationId xmlns:a16="http://schemas.microsoft.com/office/drawing/2014/main" id="{76970A0C-8D06-446E-BDA6-824E5285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672" y="168086"/>
            <a:ext cx="2093333" cy="209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6922953-020C-4A91-B326-3EC0C073B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6465" y="1433268"/>
            <a:ext cx="4335537" cy="5424732"/>
          </a:xfrm>
          <a:custGeom>
            <a:avLst/>
            <a:gdLst>
              <a:gd name="connsiteX0" fmla="*/ 2948563 w 4335537"/>
              <a:gd name="connsiteY0" fmla="*/ 0 h 5424732"/>
              <a:gd name="connsiteX1" fmla="*/ 3005780 w 4335537"/>
              <a:gd name="connsiteY1" fmla="*/ 5363 h 5424732"/>
              <a:gd name="connsiteX2" fmla="*/ 3061211 w 4335537"/>
              <a:gd name="connsiteY2" fmla="*/ 19669 h 5424732"/>
              <a:gd name="connsiteX3" fmla="*/ 3114855 w 4335537"/>
              <a:gd name="connsiteY3" fmla="*/ 41127 h 5424732"/>
              <a:gd name="connsiteX4" fmla="*/ 3170284 w 4335537"/>
              <a:gd name="connsiteY4" fmla="*/ 67948 h 5424732"/>
              <a:gd name="connsiteX5" fmla="*/ 3222140 w 4335537"/>
              <a:gd name="connsiteY5" fmla="*/ 98346 h 5424732"/>
              <a:gd name="connsiteX6" fmla="*/ 3275784 w 4335537"/>
              <a:gd name="connsiteY6" fmla="*/ 130533 h 5424732"/>
              <a:gd name="connsiteX7" fmla="*/ 3329425 w 4335537"/>
              <a:gd name="connsiteY7" fmla="*/ 159141 h 5424732"/>
              <a:gd name="connsiteX8" fmla="*/ 3383067 w 4335537"/>
              <a:gd name="connsiteY8" fmla="*/ 187752 h 5424732"/>
              <a:gd name="connsiteX9" fmla="*/ 3434923 w 4335537"/>
              <a:gd name="connsiteY9" fmla="*/ 209208 h 5424732"/>
              <a:gd name="connsiteX10" fmla="*/ 3492142 w 4335537"/>
              <a:gd name="connsiteY10" fmla="*/ 223514 h 5424732"/>
              <a:gd name="connsiteX11" fmla="*/ 3547571 w 4335537"/>
              <a:gd name="connsiteY11" fmla="*/ 230666 h 5424732"/>
              <a:gd name="connsiteX12" fmla="*/ 3606578 w 4335537"/>
              <a:gd name="connsiteY12" fmla="*/ 230666 h 5424732"/>
              <a:gd name="connsiteX13" fmla="*/ 3667374 w 4335537"/>
              <a:gd name="connsiteY13" fmla="*/ 227091 h 5424732"/>
              <a:gd name="connsiteX14" fmla="*/ 3728169 w 4335537"/>
              <a:gd name="connsiteY14" fmla="*/ 219938 h 5424732"/>
              <a:gd name="connsiteX15" fmla="*/ 3788965 w 4335537"/>
              <a:gd name="connsiteY15" fmla="*/ 210998 h 5424732"/>
              <a:gd name="connsiteX16" fmla="*/ 3849759 w 4335537"/>
              <a:gd name="connsiteY16" fmla="*/ 203845 h 5424732"/>
              <a:gd name="connsiteX17" fmla="*/ 3910555 w 4335537"/>
              <a:gd name="connsiteY17" fmla="*/ 198480 h 5424732"/>
              <a:gd name="connsiteX18" fmla="*/ 3967772 w 4335537"/>
              <a:gd name="connsiteY18" fmla="*/ 200268 h 5424732"/>
              <a:gd name="connsiteX19" fmla="*/ 4023204 w 4335537"/>
              <a:gd name="connsiteY19" fmla="*/ 207421 h 5424732"/>
              <a:gd name="connsiteX20" fmla="*/ 4076847 w 4335537"/>
              <a:gd name="connsiteY20" fmla="*/ 223514 h 5424732"/>
              <a:gd name="connsiteX21" fmla="*/ 4121551 w 4335537"/>
              <a:gd name="connsiteY21" fmla="*/ 246759 h 5424732"/>
              <a:gd name="connsiteX22" fmla="*/ 4164463 w 4335537"/>
              <a:gd name="connsiteY22" fmla="*/ 277158 h 5424732"/>
              <a:gd name="connsiteX23" fmla="*/ 4202013 w 4335537"/>
              <a:gd name="connsiteY23" fmla="*/ 312919 h 5424732"/>
              <a:gd name="connsiteX24" fmla="*/ 4239564 w 4335537"/>
              <a:gd name="connsiteY24" fmla="*/ 354046 h 5424732"/>
              <a:gd name="connsiteX25" fmla="*/ 4273537 w 4335537"/>
              <a:gd name="connsiteY25" fmla="*/ 396960 h 5424732"/>
              <a:gd name="connsiteX26" fmla="*/ 4307511 w 4335537"/>
              <a:gd name="connsiteY26" fmla="*/ 441664 h 5424732"/>
              <a:gd name="connsiteX27" fmla="*/ 4335537 w 4335537"/>
              <a:gd name="connsiteY27" fmla="*/ 478541 h 5424732"/>
              <a:gd name="connsiteX28" fmla="*/ 4335537 w 4335537"/>
              <a:gd name="connsiteY28" fmla="*/ 5411497 h 5424732"/>
              <a:gd name="connsiteX29" fmla="*/ 4325479 w 4335537"/>
              <a:gd name="connsiteY29" fmla="*/ 5424732 h 5424732"/>
              <a:gd name="connsiteX30" fmla="*/ 1571645 w 4335537"/>
              <a:gd name="connsiteY30" fmla="*/ 5424732 h 5424732"/>
              <a:gd name="connsiteX31" fmla="*/ 1555640 w 4335537"/>
              <a:gd name="connsiteY31" fmla="*/ 5403672 h 5424732"/>
              <a:gd name="connsiteX32" fmla="*/ 1521666 w 4335537"/>
              <a:gd name="connsiteY32" fmla="*/ 5360758 h 5424732"/>
              <a:gd name="connsiteX33" fmla="*/ 1485903 w 4335537"/>
              <a:gd name="connsiteY33" fmla="*/ 5319632 h 5424732"/>
              <a:gd name="connsiteX34" fmla="*/ 1444777 w 4335537"/>
              <a:gd name="connsiteY34" fmla="*/ 5283868 h 5424732"/>
              <a:gd name="connsiteX35" fmla="*/ 1405439 w 4335537"/>
              <a:gd name="connsiteY35" fmla="*/ 5251682 h 5424732"/>
              <a:gd name="connsiteX36" fmla="*/ 1360737 w 4335537"/>
              <a:gd name="connsiteY36" fmla="*/ 5226651 h 5424732"/>
              <a:gd name="connsiteX37" fmla="*/ 1312459 w 4335537"/>
              <a:gd name="connsiteY37" fmla="*/ 5205192 h 5424732"/>
              <a:gd name="connsiteX38" fmla="*/ 1260605 w 4335537"/>
              <a:gd name="connsiteY38" fmla="*/ 5187312 h 5424732"/>
              <a:gd name="connsiteX39" fmla="*/ 1206961 w 4335537"/>
              <a:gd name="connsiteY39" fmla="*/ 5171219 h 5424732"/>
              <a:gd name="connsiteX40" fmla="*/ 1153319 w 4335537"/>
              <a:gd name="connsiteY40" fmla="*/ 5156913 h 5424732"/>
              <a:gd name="connsiteX41" fmla="*/ 1097888 w 4335537"/>
              <a:gd name="connsiteY41" fmla="*/ 5142608 h 5424732"/>
              <a:gd name="connsiteX42" fmla="*/ 1046034 w 4335537"/>
              <a:gd name="connsiteY42" fmla="*/ 5126515 h 5424732"/>
              <a:gd name="connsiteX43" fmla="*/ 994178 w 4335537"/>
              <a:gd name="connsiteY43" fmla="*/ 5108634 h 5424732"/>
              <a:gd name="connsiteX44" fmla="*/ 945901 w 4335537"/>
              <a:gd name="connsiteY44" fmla="*/ 5087176 h 5424732"/>
              <a:gd name="connsiteX45" fmla="*/ 902986 w 4335537"/>
              <a:gd name="connsiteY45" fmla="*/ 5060355 h 5424732"/>
              <a:gd name="connsiteX46" fmla="*/ 863647 w 4335537"/>
              <a:gd name="connsiteY46" fmla="*/ 5028169 h 5424732"/>
              <a:gd name="connsiteX47" fmla="*/ 831463 w 4335537"/>
              <a:gd name="connsiteY47" fmla="*/ 4988832 h 5424732"/>
              <a:gd name="connsiteX48" fmla="*/ 804643 w 4335537"/>
              <a:gd name="connsiteY48" fmla="*/ 4945915 h 5424732"/>
              <a:gd name="connsiteX49" fmla="*/ 783185 w 4335537"/>
              <a:gd name="connsiteY49" fmla="*/ 4897636 h 5424732"/>
              <a:gd name="connsiteX50" fmla="*/ 765304 w 4335537"/>
              <a:gd name="connsiteY50" fmla="*/ 4845782 h 5424732"/>
              <a:gd name="connsiteX51" fmla="*/ 749211 w 4335537"/>
              <a:gd name="connsiteY51" fmla="*/ 4793927 h 5424732"/>
              <a:gd name="connsiteX52" fmla="*/ 734906 w 4335537"/>
              <a:gd name="connsiteY52" fmla="*/ 4738495 h 5424732"/>
              <a:gd name="connsiteX53" fmla="*/ 720601 w 4335537"/>
              <a:gd name="connsiteY53" fmla="*/ 4684853 h 5424732"/>
              <a:gd name="connsiteX54" fmla="*/ 704508 w 4335537"/>
              <a:gd name="connsiteY54" fmla="*/ 4631208 h 5424732"/>
              <a:gd name="connsiteX55" fmla="*/ 686627 w 4335537"/>
              <a:gd name="connsiteY55" fmla="*/ 4579352 h 5424732"/>
              <a:gd name="connsiteX56" fmla="*/ 665170 w 4335537"/>
              <a:gd name="connsiteY56" fmla="*/ 4531073 h 5424732"/>
              <a:gd name="connsiteX57" fmla="*/ 640137 w 4335537"/>
              <a:gd name="connsiteY57" fmla="*/ 4486371 h 5424732"/>
              <a:gd name="connsiteX58" fmla="*/ 607953 w 4335537"/>
              <a:gd name="connsiteY58" fmla="*/ 4447032 h 5424732"/>
              <a:gd name="connsiteX59" fmla="*/ 572190 w 4335537"/>
              <a:gd name="connsiteY59" fmla="*/ 4405905 h 5424732"/>
              <a:gd name="connsiteX60" fmla="*/ 531064 w 4335537"/>
              <a:gd name="connsiteY60" fmla="*/ 4370144 h 5424732"/>
              <a:gd name="connsiteX61" fmla="*/ 486360 w 4335537"/>
              <a:gd name="connsiteY61" fmla="*/ 4336170 h 5424732"/>
              <a:gd name="connsiteX62" fmla="*/ 441659 w 4335537"/>
              <a:gd name="connsiteY62" fmla="*/ 4302196 h 5424732"/>
              <a:gd name="connsiteX63" fmla="*/ 396958 w 4335537"/>
              <a:gd name="connsiteY63" fmla="*/ 4268222 h 5424732"/>
              <a:gd name="connsiteX64" fmla="*/ 354042 w 4335537"/>
              <a:gd name="connsiteY64" fmla="*/ 4234246 h 5424732"/>
              <a:gd name="connsiteX65" fmla="*/ 312916 w 4335537"/>
              <a:gd name="connsiteY65" fmla="*/ 4196697 h 5424732"/>
              <a:gd name="connsiteX66" fmla="*/ 277155 w 4335537"/>
              <a:gd name="connsiteY66" fmla="*/ 4159148 h 5424732"/>
              <a:gd name="connsiteX67" fmla="*/ 246759 w 4335537"/>
              <a:gd name="connsiteY67" fmla="*/ 4116232 h 5424732"/>
              <a:gd name="connsiteX68" fmla="*/ 223513 w 4335537"/>
              <a:gd name="connsiteY68" fmla="*/ 4071530 h 5424732"/>
              <a:gd name="connsiteX69" fmla="*/ 207420 w 4335537"/>
              <a:gd name="connsiteY69" fmla="*/ 4017888 h 5424732"/>
              <a:gd name="connsiteX70" fmla="*/ 200268 w 4335537"/>
              <a:gd name="connsiteY70" fmla="*/ 3962456 h 5424732"/>
              <a:gd name="connsiteX71" fmla="*/ 198478 w 4335537"/>
              <a:gd name="connsiteY71" fmla="*/ 3905234 h 5424732"/>
              <a:gd name="connsiteX72" fmla="*/ 203843 w 4335537"/>
              <a:gd name="connsiteY72" fmla="*/ 3844439 h 5424732"/>
              <a:gd name="connsiteX73" fmla="*/ 210996 w 4335537"/>
              <a:gd name="connsiteY73" fmla="*/ 3783644 h 5424732"/>
              <a:gd name="connsiteX74" fmla="*/ 219936 w 4335537"/>
              <a:gd name="connsiteY74" fmla="*/ 3722847 h 5424732"/>
              <a:gd name="connsiteX75" fmla="*/ 227088 w 4335537"/>
              <a:gd name="connsiteY75" fmla="*/ 3662052 h 5424732"/>
              <a:gd name="connsiteX76" fmla="*/ 230666 w 4335537"/>
              <a:gd name="connsiteY76" fmla="*/ 3601257 h 5424732"/>
              <a:gd name="connsiteX77" fmla="*/ 230666 w 4335537"/>
              <a:gd name="connsiteY77" fmla="*/ 3542248 h 5424732"/>
              <a:gd name="connsiteX78" fmla="*/ 223513 w 4335537"/>
              <a:gd name="connsiteY78" fmla="*/ 3486818 h 5424732"/>
              <a:gd name="connsiteX79" fmla="*/ 209208 w 4335537"/>
              <a:gd name="connsiteY79" fmla="*/ 3431386 h 5424732"/>
              <a:gd name="connsiteX80" fmla="*/ 187750 w 4335537"/>
              <a:gd name="connsiteY80" fmla="*/ 3379529 h 5424732"/>
              <a:gd name="connsiteX81" fmla="*/ 160929 w 4335537"/>
              <a:gd name="connsiteY81" fmla="*/ 3325887 h 5424732"/>
              <a:gd name="connsiteX82" fmla="*/ 130531 w 4335537"/>
              <a:gd name="connsiteY82" fmla="*/ 3272245 h 5424732"/>
              <a:gd name="connsiteX83" fmla="*/ 98347 w 4335537"/>
              <a:gd name="connsiteY83" fmla="*/ 3218601 h 5424732"/>
              <a:gd name="connsiteX84" fmla="*/ 67949 w 4335537"/>
              <a:gd name="connsiteY84" fmla="*/ 3166744 h 5424732"/>
              <a:gd name="connsiteX85" fmla="*/ 41126 w 4335537"/>
              <a:gd name="connsiteY85" fmla="*/ 3111314 h 5424732"/>
              <a:gd name="connsiteX86" fmla="*/ 19670 w 4335537"/>
              <a:gd name="connsiteY86" fmla="*/ 3057670 h 5424732"/>
              <a:gd name="connsiteX87" fmla="*/ 5365 w 4335537"/>
              <a:gd name="connsiteY87" fmla="*/ 3002238 h 5424732"/>
              <a:gd name="connsiteX88" fmla="*/ 0 w 4335537"/>
              <a:gd name="connsiteY88" fmla="*/ 2945018 h 5424732"/>
              <a:gd name="connsiteX89" fmla="*/ 5365 w 4335537"/>
              <a:gd name="connsiteY89" fmla="*/ 2887800 h 5424732"/>
              <a:gd name="connsiteX90" fmla="*/ 19670 w 4335537"/>
              <a:gd name="connsiteY90" fmla="*/ 2832369 h 5424732"/>
              <a:gd name="connsiteX91" fmla="*/ 41126 w 4335537"/>
              <a:gd name="connsiteY91" fmla="*/ 2778724 h 5424732"/>
              <a:gd name="connsiteX92" fmla="*/ 67949 w 4335537"/>
              <a:gd name="connsiteY92" fmla="*/ 2723294 h 5424732"/>
              <a:gd name="connsiteX93" fmla="*/ 98347 w 4335537"/>
              <a:gd name="connsiteY93" fmla="*/ 2671438 h 5424732"/>
              <a:gd name="connsiteX94" fmla="*/ 130531 w 4335537"/>
              <a:gd name="connsiteY94" fmla="*/ 2617795 h 5424732"/>
              <a:gd name="connsiteX95" fmla="*/ 160929 w 4335537"/>
              <a:gd name="connsiteY95" fmla="*/ 2564151 h 5424732"/>
              <a:gd name="connsiteX96" fmla="*/ 187750 w 4335537"/>
              <a:gd name="connsiteY96" fmla="*/ 2510509 h 5424732"/>
              <a:gd name="connsiteX97" fmla="*/ 209208 w 4335537"/>
              <a:gd name="connsiteY97" fmla="*/ 2458652 h 5424732"/>
              <a:gd name="connsiteX98" fmla="*/ 223513 w 4335537"/>
              <a:gd name="connsiteY98" fmla="*/ 2403220 h 5424732"/>
              <a:gd name="connsiteX99" fmla="*/ 230666 w 4335537"/>
              <a:gd name="connsiteY99" fmla="*/ 2347790 h 5424732"/>
              <a:gd name="connsiteX100" fmla="*/ 230666 w 4335537"/>
              <a:gd name="connsiteY100" fmla="*/ 2288783 h 5424732"/>
              <a:gd name="connsiteX101" fmla="*/ 227088 w 4335537"/>
              <a:gd name="connsiteY101" fmla="*/ 2227986 h 5424732"/>
              <a:gd name="connsiteX102" fmla="*/ 219936 w 4335537"/>
              <a:gd name="connsiteY102" fmla="*/ 2167191 h 5424732"/>
              <a:gd name="connsiteX103" fmla="*/ 210996 w 4335537"/>
              <a:gd name="connsiteY103" fmla="*/ 2106394 h 5424732"/>
              <a:gd name="connsiteX104" fmla="*/ 203843 w 4335537"/>
              <a:gd name="connsiteY104" fmla="*/ 2045599 h 5424732"/>
              <a:gd name="connsiteX105" fmla="*/ 198478 w 4335537"/>
              <a:gd name="connsiteY105" fmla="*/ 1984804 h 5424732"/>
              <a:gd name="connsiteX106" fmla="*/ 200268 w 4335537"/>
              <a:gd name="connsiteY106" fmla="*/ 1927585 h 5424732"/>
              <a:gd name="connsiteX107" fmla="*/ 207420 w 4335537"/>
              <a:gd name="connsiteY107" fmla="*/ 1872153 h 5424732"/>
              <a:gd name="connsiteX108" fmla="*/ 223513 w 4335537"/>
              <a:gd name="connsiteY108" fmla="*/ 1818508 h 5424732"/>
              <a:gd name="connsiteX109" fmla="*/ 246759 w 4335537"/>
              <a:gd name="connsiteY109" fmla="*/ 1773807 h 5424732"/>
              <a:gd name="connsiteX110" fmla="*/ 277155 w 4335537"/>
              <a:gd name="connsiteY110" fmla="*/ 1730892 h 5424732"/>
              <a:gd name="connsiteX111" fmla="*/ 312916 w 4335537"/>
              <a:gd name="connsiteY111" fmla="*/ 1693341 h 5424732"/>
              <a:gd name="connsiteX112" fmla="*/ 354042 w 4335537"/>
              <a:gd name="connsiteY112" fmla="*/ 1655792 h 5424732"/>
              <a:gd name="connsiteX113" fmla="*/ 396958 w 4335537"/>
              <a:gd name="connsiteY113" fmla="*/ 1621816 h 5424732"/>
              <a:gd name="connsiteX114" fmla="*/ 441659 w 4335537"/>
              <a:gd name="connsiteY114" fmla="*/ 1587842 h 5424732"/>
              <a:gd name="connsiteX115" fmla="*/ 486360 w 4335537"/>
              <a:gd name="connsiteY115" fmla="*/ 1553868 h 5424732"/>
              <a:gd name="connsiteX116" fmla="*/ 531064 w 4335537"/>
              <a:gd name="connsiteY116" fmla="*/ 1519895 h 5424732"/>
              <a:gd name="connsiteX117" fmla="*/ 572190 w 4335537"/>
              <a:gd name="connsiteY117" fmla="*/ 1484133 h 5424732"/>
              <a:gd name="connsiteX118" fmla="*/ 607953 w 4335537"/>
              <a:gd name="connsiteY118" fmla="*/ 1443007 h 5424732"/>
              <a:gd name="connsiteX119" fmla="*/ 640137 w 4335537"/>
              <a:gd name="connsiteY119" fmla="*/ 1403668 h 5424732"/>
              <a:gd name="connsiteX120" fmla="*/ 665170 w 4335537"/>
              <a:gd name="connsiteY120" fmla="*/ 1358966 h 5424732"/>
              <a:gd name="connsiteX121" fmla="*/ 686627 w 4335537"/>
              <a:gd name="connsiteY121" fmla="*/ 1310687 h 5424732"/>
              <a:gd name="connsiteX122" fmla="*/ 704508 w 4335537"/>
              <a:gd name="connsiteY122" fmla="*/ 1258830 h 5424732"/>
              <a:gd name="connsiteX123" fmla="*/ 720601 w 4335537"/>
              <a:gd name="connsiteY123" fmla="*/ 1205186 h 5424732"/>
              <a:gd name="connsiteX124" fmla="*/ 734906 w 4335537"/>
              <a:gd name="connsiteY124" fmla="*/ 1151543 h 5424732"/>
              <a:gd name="connsiteX125" fmla="*/ 749211 w 4335537"/>
              <a:gd name="connsiteY125" fmla="*/ 1096111 h 5424732"/>
              <a:gd name="connsiteX126" fmla="*/ 765304 w 4335537"/>
              <a:gd name="connsiteY126" fmla="*/ 1044257 h 5424732"/>
              <a:gd name="connsiteX127" fmla="*/ 783185 w 4335537"/>
              <a:gd name="connsiteY127" fmla="*/ 992400 h 5424732"/>
              <a:gd name="connsiteX128" fmla="*/ 804643 w 4335537"/>
              <a:gd name="connsiteY128" fmla="*/ 944123 h 5424732"/>
              <a:gd name="connsiteX129" fmla="*/ 831463 w 4335537"/>
              <a:gd name="connsiteY129" fmla="*/ 901209 h 5424732"/>
              <a:gd name="connsiteX130" fmla="*/ 863647 w 4335537"/>
              <a:gd name="connsiteY130" fmla="*/ 861870 h 5424732"/>
              <a:gd name="connsiteX131" fmla="*/ 902986 w 4335537"/>
              <a:gd name="connsiteY131" fmla="*/ 829684 h 5424732"/>
              <a:gd name="connsiteX132" fmla="*/ 945901 w 4335537"/>
              <a:gd name="connsiteY132" fmla="*/ 802863 h 5424732"/>
              <a:gd name="connsiteX133" fmla="*/ 994178 w 4335537"/>
              <a:gd name="connsiteY133" fmla="*/ 781405 h 5424732"/>
              <a:gd name="connsiteX134" fmla="*/ 1046034 w 4335537"/>
              <a:gd name="connsiteY134" fmla="*/ 763524 h 5424732"/>
              <a:gd name="connsiteX135" fmla="*/ 1097888 w 4335537"/>
              <a:gd name="connsiteY135" fmla="*/ 747431 h 5424732"/>
              <a:gd name="connsiteX136" fmla="*/ 1153319 w 4335537"/>
              <a:gd name="connsiteY136" fmla="*/ 733125 h 5424732"/>
              <a:gd name="connsiteX137" fmla="*/ 1206961 w 4335537"/>
              <a:gd name="connsiteY137" fmla="*/ 718820 h 5424732"/>
              <a:gd name="connsiteX138" fmla="*/ 1260605 w 4335537"/>
              <a:gd name="connsiteY138" fmla="*/ 702727 h 5424732"/>
              <a:gd name="connsiteX139" fmla="*/ 1312459 w 4335537"/>
              <a:gd name="connsiteY139" fmla="*/ 684846 h 5424732"/>
              <a:gd name="connsiteX140" fmla="*/ 1360737 w 4335537"/>
              <a:gd name="connsiteY140" fmla="*/ 663388 h 5424732"/>
              <a:gd name="connsiteX141" fmla="*/ 1405439 w 4335537"/>
              <a:gd name="connsiteY141" fmla="*/ 638356 h 5424732"/>
              <a:gd name="connsiteX142" fmla="*/ 1444777 w 4335537"/>
              <a:gd name="connsiteY142" fmla="*/ 606170 h 5424732"/>
              <a:gd name="connsiteX143" fmla="*/ 1485903 w 4335537"/>
              <a:gd name="connsiteY143" fmla="*/ 570407 h 5424732"/>
              <a:gd name="connsiteX144" fmla="*/ 1521666 w 4335537"/>
              <a:gd name="connsiteY144" fmla="*/ 529280 h 5424732"/>
              <a:gd name="connsiteX145" fmla="*/ 1555640 w 4335537"/>
              <a:gd name="connsiteY145" fmla="*/ 486366 h 5424732"/>
              <a:gd name="connsiteX146" fmla="*/ 1589613 w 4335537"/>
              <a:gd name="connsiteY146" fmla="*/ 441664 h 5424732"/>
              <a:gd name="connsiteX147" fmla="*/ 1623587 w 4335537"/>
              <a:gd name="connsiteY147" fmla="*/ 396960 h 5424732"/>
              <a:gd name="connsiteX148" fmla="*/ 1657560 w 4335537"/>
              <a:gd name="connsiteY148" fmla="*/ 354046 h 5424732"/>
              <a:gd name="connsiteX149" fmla="*/ 1695111 w 4335537"/>
              <a:gd name="connsiteY149" fmla="*/ 312919 h 5424732"/>
              <a:gd name="connsiteX150" fmla="*/ 1732660 w 4335537"/>
              <a:gd name="connsiteY150" fmla="*/ 277158 h 5424732"/>
              <a:gd name="connsiteX151" fmla="*/ 1775575 w 4335537"/>
              <a:gd name="connsiteY151" fmla="*/ 246759 h 5424732"/>
              <a:gd name="connsiteX152" fmla="*/ 1820277 w 4335537"/>
              <a:gd name="connsiteY152" fmla="*/ 223514 h 5424732"/>
              <a:gd name="connsiteX153" fmla="*/ 1873920 w 4335537"/>
              <a:gd name="connsiteY153" fmla="*/ 207421 h 5424732"/>
              <a:gd name="connsiteX154" fmla="*/ 1929352 w 4335537"/>
              <a:gd name="connsiteY154" fmla="*/ 200268 h 5424732"/>
              <a:gd name="connsiteX155" fmla="*/ 1986569 w 4335537"/>
              <a:gd name="connsiteY155" fmla="*/ 198480 h 5424732"/>
              <a:gd name="connsiteX156" fmla="*/ 2047363 w 4335537"/>
              <a:gd name="connsiteY156" fmla="*/ 203845 h 5424732"/>
              <a:gd name="connsiteX157" fmla="*/ 2108159 w 4335537"/>
              <a:gd name="connsiteY157" fmla="*/ 210998 h 5424732"/>
              <a:gd name="connsiteX158" fmla="*/ 2168955 w 4335537"/>
              <a:gd name="connsiteY158" fmla="*/ 219938 h 5424732"/>
              <a:gd name="connsiteX159" fmla="*/ 2229750 w 4335537"/>
              <a:gd name="connsiteY159" fmla="*/ 227091 h 5424732"/>
              <a:gd name="connsiteX160" fmla="*/ 2290544 w 4335537"/>
              <a:gd name="connsiteY160" fmla="*/ 230666 h 5424732"/>
              <a:gd name="connsiteX161" fmla="*/ 2349553 w 4335537"/>
              <a:gd name="connsiteY161" fmla="*/ 230666 h 5424732"/>
              <a:gd name="connsiteX162" fmla="*/ 2404984 w 4335537"/>
              <a:gd name="connsiteY162" fmla="*/ 223514 h 5424732"/>
              <a:gd name="connsiteX163" fmla="*/ 2460415 w 4335537"/>
              <a:gd name="connsiteY163" fmla="*/ 209208 h 5424732"/>
              <a:gd name="connsiteX164" fmla="*/ 2514057 w 4335537"/>
              <a:gd name="connsiteY164" fmla="*/ 187752 h 5424732"/>
              <a:gd name="connsiteX165" fmla="*/ 2567699 w 4335537"/>
              <a:gd name="connsiteY165" fmla="*/ 159141 h 5424732"/>
              <a:gd name="connsiteX166" fmla="*/ 2621342 w 4335537"/>
              <a:gd name="connsiteY166" fmla="*/ 130533 h 5424732"/>
              <a:gd name="connsiteX167" fmla="*/ 2674984 w 4335537"/>
              <a:gd name="connsiteY167" fmla="*/ 98346 h 5424732"/>
              <a:gd name="connsiteX168" fmla="*/ 2726840 w 4335537"/>
              <a:gd name="connsiteY168" fmla="*/ 67948 h 5424732"/>
              <a:gd name="connsiteX169" fmla="*/ 2782271 w 4335537"/>
              <a:gd name="connsiteY169" fmla="*/ 41127 h 5424732"/>
              <a:gd name="connsiteX170" fmla="*/ 2835913 w 4335537"/>
              <a:gd name="connsiteY170" fmla="*/ 19669 h 5424732"/>
              <a:gd name="connsiteX171" fmla="*/ 2891344 w 4335537"/>
              <a:gd name="connsiteY171" fmla="*/ 5363 h 5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4335537" h="5424732">
                <a:moveTo>
                  <a:pt x="2948563" y="0"/>
                </a:moveTo>
                <a:lnTo>
                  <a:pt x="3005780" y="5363"/>
                </a:lnTo>
                <a:lnTo>
                  <a:pt x="3061211" y="19669"/>
                </a:lnTo>
                <a:lnTo>
                  <a:pt x="3114855" y="41127"/>
                </a:lnTo>
                <a:lnTo>
                  <a:pt x="3170284" y="67948"/>
                </a:lnTo>
                <a:lnTo>
                  <a:pt x="3222140" y="98346"/>
                </a:lnTo>
                <a:lnTo>
                  <a:pt x="3275784" y="130533"/>
                </a:lnTo>
                <a:lnTo>
                  <a:pt x="3329425" y="159141"/>
                </a:lnTo>
                <a:lnTo>
                  <a:pt x="3383067" y="187752"/>
                </a:lnTo>
                <a:lnTo>
                  <a:pt x="3434923" y="209208"/>
                </a:lnTo>
                <a:lnTo>
                  <a:pt x="3492142" y="223514"/>
                </a:lnTo>
                <a:lnTo>
                  <a:pt x="3547571" y="230666"/>
                </a:lnTo>
                <a:lnTo>
                  <a:pt x="3606578" y="230666"/>
                </a:lnTo>
                <a:lnTo>
                  <a:pt x="3667374" y="227091"/>
                </a:lnTo>
                <a:lnTo>
                  <a:pt x="3728169" y="219938"/>
                </a:lnTo>
                <a:lnTo>
                  <a:pt x="3788965" y="210998"/>
                </a:lnTo>
                <a:lnTo>
                  <a:pt x="3849759" y="203845"/>
                </a:lnTo>
                <a:lnTo>
                  <a:pt x="3910555" y="198480"/>
                </a:lnTo>
                <a:lnTo>
                  <a:pt x="3967772" y="200268"/>
                </a:lnTo>
                <a:lnTo>
                  <a:pt x="4023204" y="207421"/>
                </a:lnTo>
                <a:lnTo>
                  <a:pt x="4076847" y="223514"/>
                </a:lnTo>
                <a:lnTo>
                  <a:pt x="4121551" y="246759"/>
                </a:lnTo>
                <a:lnTo>
                  <a:pt x="4164463" y="277158"/>
                </a:lnTo>
                <a:lnTo>
                  <a:pt x="4202013" y="312919"/>
                </a:lnTo>
                <a:lnTo>
                  <a:pt x="4239564" y="354046"/>
                </a:lnTo>
                <a:lnTo>
                  <a:pt x="4273537" y="396960"/>
                </a:lnTo>
                <a:lnTo>
                  <a:pt x="4307511" y="441664"/>
                </a:lnTo>
                <a:lnTo>
                  <a:pt x="4335537" y="478541"/>
                </a:lnTo>
                <a:lnTo>
                  <a:pt x="4335537" y="5411497"/>
                </a:lnTo>
                <a:lnTo>
                  <a:pt x="4325479" y="5424732"/>
                </a:lnTo>
                <a:lnTo>
                  <a:pt x="1571645" y="5424732"/>
                </a:lnTo>
                <a:lnTo>
                  <a:pt x="1555640" y="5403672"/>
                </a:lnTo>
                <a:lnTo>
                  <a:pt x="1521666" y="5360758"/>
                </a:lnTo>
                <a:lnTo>
                  <a:pt x="1485903" y="5319632"/>
                </a:lnTo>
                <a:lnTo>
                  <a:pt x="1444777" y="5283868"/>
                </a:lnTo>
                <a:lnTo>
                  <a:pt x="1405439" y="5251682"/>
                </a:lnTo>
                <a:lnTo>
                  <a:pt x="1360737" y="5226651"/>
                </a:lnTo>
                <a:lnTo>
                  <a:pt x="1312459" y="5205192"/>
                </a:lnTo>
                <a:lnTo>
                  <a:pt x="1260605" y="5187312"/>
                </a:lnTo>
                <a:lnTo>
                  <a:pt x="1206961" y="5171219"/>
                </a:lnTo>
                <a:lnTo>
                  <a:pt x="1153319" y="5156913"/>
                </a:lnTo>
                <a:lnTo>
                  <a:pt x="1097888" y="5142608"/>
                </a:lnTo>
                <a:lnTo>
                  <a:pt x="1046034" y="5126515"/>
                </a:lnTo>
                <a:lnTo>
                  <a:pt x="994178" y="5108634"/>
                </a:lnTo>
                <a:lnTo>
                  <a:pt x="945901" y="5087176"/>
                </a:lnTo>
                <a:lnTo>
                  <a:pt x="902986" y="5060355"/>
                </a:lnTo>
                <a:lnTo>
                  <a:pt x="863647" y="5028169"/>
                </a:lnTo>
                <a:lnTo>
                  <a:pt x="831463" y="4988832"/>
                </a:lnTo>
                <a:lnTo>
                  <a:pt x="804643" y="4945915"/>
                </a:lnTo>
                <a:lnTo>
                  <a:pt x="783185" y="4897636"/>
                </a:lnTo>
                <a:lnTo>
                  <a:pt x="765304" y="4845782"/>
                </a:lnTo>
                <a:lnTo>
                  <a:pt x="749211" y="4793927"/>
                </a:lnTo>
                <a:lnTo>
                  <a:pt x="734906" y="4738495"/>
                </a:lnTo>
                <a:lnTo>
                  <a:pt x="720601" y="4684853"/>
                </a:lnTo>
                <a:lnTo>
                  <a:pt x="704508" y="4631208"/>
                </a:lnTo>
                <a:lnTo>
                  <a:pt x="686627" y="4579352"/>
                </a:lnTo>
                <a:lnTo>
                  <a:pt x="665170" y="4531073"/>
                </a:lnTo>
                <a:lnTo>
                  <a:pt x="640137" y="4486371"/>
                </a:lnTo>
                <a:lnTo>
                  <a:pt x="607953" y="4447032"/>
                </a:lnTo>
                <a:lnTo>
                  <a:pt x="572190" y="4405905"/>
                </a:lnTo>
                <a:lnTo>
                  <a:pt x="531064" y="4370144"/>
                </a:lnTo>
                <a:lnTo>
                  <a:pt x="486360" y="4336170"/>
                </a:lnTo>
                <a:lnTo>
                  <a:pt x="441659" y="4302196"/>
                </a:lnTo>
                <a:lnTo>
                  <a:pt x="396958" y="4268222"/>
                </a:lnTo>
                <a:lnTo>
                  <a:pt x="354042" y="4234246"/>
                </a:lnTo>
                <a:lnTo>
                  <a:pt x="312916" y="4196697"/>
                </a:lnTo>
                <a:lnTo>
                  <a:pt x="277155" y="4159148"/>
                </a:lnTo>
                <a:lnTo>
                  <a:pt x="246759" y="4116232"/>
                </a:lnTo>
                <a:lnTo>
                  <a:pt x="223513" y="4071530"/>
                </a:lnTo>
                <a:lnTo>
                  <a:pt x="207420" y="4017888"/>
                </a:lnTo>
                <a:lnTo>
                  <a:pt x="200268" y="3962456"/>
                </a:lnTo>
                <a:lnTo>
                  <a:pt x="198478" y="3905234"/>
                </a:lnTo>
                <a:lnTo>
                  <a:pt x="203843" y="3844439"/>
                </a:lnTo>
                <a:lnTo>
                  <a:pt x="210996" y="3783644"/>
                </a:lnTo>
                <a:lnTo>
                  <a:pt x="219936" y="3722847"/>
                </a:lnTo>
                <a:lnTo>
                  <a:pt x="227088" y="3662052"/>
                </a:lnTo>
                <a:lnTo>
                  <a:pt x="230666" y="3601257"/>
                </a:lnTo>
                <a:lnTo>
                  <a:pt x="230666" y="3542248"/>
                </a:lnTo>
                <a:lnTo>
                  <a:pt x="223513" y="3486818"/>
                </a:lnTo>
                <a:lnTo>
                  <a:pt x="209208" y="3431386"/>
                </a:lnTo>
                <a:lnTo>
                  <a:pt x="187750" y="3379529"/>
                </a:lnTo>
                <a:lnTo>
                  <a:pt x="160929" y="3325887"/>
                </a:lnTo>
                <a:lnTo>
                  <a:pt x="130531" y="3272245"/>
                </a:lnTo>
                <a:lnTo>
                  <a:pt x="98347" y="3218601"/>
                </a:lnTo>
                <a:lnTo>
                  <a:pt x="67949" y="3166744"/>
                </a:lnTo>
                <a:lnTo>
                  <a:pt x="41126" y="3111314"/>
                </a:lnTo>
                <a:lnTo>
                  <a:pt x="19670" y="3057670"/>
                </a:lnTo>
                <a:lnTo>
                  <a:pt x="5365" y="3002238"/>
                </a:lnTo>
                <a:lnTo>
                  <a:pt x="0" y="2945018"/>
                </a:lnTo>
                <a:lnTo>
                  <a:pt x="5365" y="2887800"/>
                </a:lnTo>
                <a:lnTo>
                  <a:pt x="19670" y="2832369"/>
                </a:lnTo>
                <a:lnTo>
                  <a:pt x="41126" y="2778724"/>
                </a:lnTo>
                <a:lnTo>
                  <a:pt x="67949" y="2723294"/>
                </a:lnTo>
                <a:lnTo>
                  <a:pt x="98347" y="2671438"/>
                </a:lnTo>
                <a:lnTo>
                  <a:pt x="130531" y="2617795"/>
                </a:lnTo>
                <a:lnTo>
                  <a:pt x="160929" y="2564151"/>
                </a:lnTo>
                <a:lnTo>
                  <a:pt x="187750" y="2510509"/>
                </a:lnTo>
                <a:lnTo>
                  <a:pt x="209208" y="2458652"/>
                </a:lnTo>
                <a:lnTo>
                  <a:pt x="223513" y="2403220"/>
                </a:lnTo>
                <a:lnTo>
                  <a:pt x="230666" y="2347790"/>
                </a:lnTo>
                <a:lnTo>
                  <a:pt x="230666" y="2288783"/>
                </a:lnTo>
                <a:lnTo>
                  <a:pt x="227088" y="2227986"/>
                </a:lnTo>
                <a:lnTo>
                  <a:pt x="219936" y="2167191"/>
                </a:lnTo>
                <a:lnTo>
                  <a:pt x="210996" y="2106394"/>
                </a:lnTo>
                <a:lnTo>
                  <a:pt x="203843" y="2045599"/>
                </a:lnTo>
                <a:lnTo>
                  <a:pt x="198478" y="1984804"/>
                </a:lnTo>
                <a:lnTo>
                  <a:pt x="200268" y="1927585"/>
                </a:lnTo>
                <a:lnTo>
                  <a:pt x="207420" y="1872153"/>
                </a:lnTo>
                <a:lnTo>
                  <a:pt x="223513" y="1818508"/>
                </a:lnTo>
                <a:lnTo>
                  <a:pt x="246759" y="1773807"/>
                </a:lnTo>
                <a:lnTo>
                  <a:pt x="277155" y="1730892"/>
                </a:lnTo>
                <a:lnTo>
                  <a:pt x="312916" y="1693341"/>
                </a:lnTo>
                <a:lnTo>
                  <a:pt x="354042" y="1655792"/>
                </a:lnTo>
                <a:lnTo>
                  <a:pt x="396958" y="1621816"/>
                </a:lnTo>
                <a:lnTo>
                  <a:pt x="441659" y="1587842"/>
                </a:lnTo>
                <a:lnTo>
                  <a:pt x="486360" y="1553868"/>
                </a:lnTo>
                <a:lnTo>
                  <a:pt x="531064" y="1519895"/>
                </a:lnTo>
                <a:lnTo>
                  <a:pt x="572190" y="1484133"/>
                </a:lnTo>
                <a:lnTo>
                  <a:pt x="607953" y="1443007"/>
                </a:lnTo>
                <a:lnTo>
                  <a:pt x="640137" y="1403668"/>
                </a:lnTo>
                <a:lnTo>
                  <a:pt x="665170" y="1358966"/>
                </a:lnTo>
                <a:lnTo>
                  <a:pt x="686627" y="1310687"/>
                </a:lnTo>
                <a:lnTo>
                  <a:pt x="704508" y="1258830"/>
                </a:lnTo>
                <a:lnTo>
                  <a:pt x="720601" y="1205186"/>
                </a:lnTo>
                <a:lnTo>
                  <a:pt x="734906" y="1151543"/>
                </a:lnTo>
                <a:lnTo>
                  <a:pt x="749211" y="1096111"/>
                </a:lnTo>
                <a:lnTo>
                  <a:pt x="765304" y="1044257"/>
                </a:lnTo>
                <a:lnTo>
                  <a:pt x="783185" y="992400"/>
                </a:lnTo>
                <a:lnTo>
                  <a:pt x="804643" y="944123"/>
                </a:lnTo>
                <a:lnTo>
                  <a:pt x="831463" y="901209"/>
                </a:lnTo>
                <a:lnTo>
                  <a:pt x="863647" y="861870"/>
                </a:lnTo>
                <a:lnTo>
                  <a:pt x="902986" y="829684"/>
                </a:lnTo>
                <a:lnTo>
                  <a:pt x="945901" y="802863"/>
                </a:lnTo>
                <a:lnTo>
                  <a:pt x="994178" y="781405"/>
                </a:lnTo>
                <a:lnTo>
                  <a:pt x="1046034" y="763524"/>
                </a:lnTo>
                <a:lnTo>
                  <a:pt x="1097888" y="747431"/>
                </a:lnTo>
                <a:lnTo>
                  <a:pt x="1153319" y="733125"/>
                </a:lnTo>
                <a:lnTo>
                  <a:pt x="1206961" y="718820"/>
                </a:lnTo>
                <a:lnTo>
                  <a:pt x="1260605" y="702727"/>
                </a:lnTo>
                <a:lnTo>
                  <a:pt x="1312459" y="684846"/>
                </a:lnTo>
                <a:lnTo>
                  <a:pt x="1360737" y="663388"/>
                </a:lnTo>
                <a:lnTo>
                  <a:pt x="1405439" y="638356"/>
                </a:lnTo>
                <a:lnTo>
                  <a:pt x="1444777" y="606170"/>
                </a:lnTo>
                <a:lnTo>
                  <a:pt x="1485903" y="570407"/>
                </a:lnTo>
                <a:lnTo>
                  <a:pt x="1521666" y="529280"/>
                </a:lnTo>
                <a:lnTo>
                  <a:pt x="1555640" y="486366"/>
                </a:lnTo>
                <a:lnTo>
                  <a:pt x="1589613" y="441664"/>
                </a:lnTo>
                <a:lnTo>
                  <a:pt x="1623587" y="396960"/>
                </a:lnTo>
                <a:lnTo>
                  <a:pt x="1657560" y="354046"/>
                </a:lnTo>
                <a:lnTo>
                  <a:pt x="1695111" y="312919"/>
                </a:lnTo>
                <a:lnTo>
                  <a:pt x="1732660" y="277158"/>
                </a:lnTo>
                <a:lnTo>
                  <a:pt x="1775575" y="246759"/>
                </a:lnTo>
                <a:lnTo>
                  <a:pt x="1820277" y="223514"/>
                </a:lnTo>
                <a:lnTo>
                  <a:pt x="1873920" y="207421"/>
                </a:lnTo>
                <a:lnTo>
                  <a:pt x="1929352" y="200268"/>
                </a:lnTo>
                <a:lnTo>
                  <a:pt x="1986569" y="198480"/>
                </a:lnTo>
                <a:lnTo>
                  <a:pt x="2047363" y="203845"/>
                </a:lnTo>
                <a:lnTo>
                  <a:pt x="2108159" y="210998"/>
                </a:lnTo>
                <a:lnTo>
                  <a:pt x="2168955" y="219938"/>
                </a:lnTo>
                <a:lnTo>
                  <a:pt x="2229750" y="227091"/>
                </a:lnTo>
                <a:lnTo>
                  <a:pt x="2290544" y="230666"/>
                </a:lnTo>
                <a:lnTo>
                  <a:pt x="2349553" y="230666"/>
                </a:lnTo>
                <a:lnTo>
                  <a:pt x="2404984" y="223514"/>
                </a:lnTo>
                <a:lnTo>
                  <a:pt x="2460415" y="209208"/>
                </a:lnTo>
                <a:lnTo>
                  <a:pt x="2514057" y="187752"/>
                </a:lnTo>
                <a:lnTo>
                  <a:pt x="2567699" y="159141"/>
                </a:lnTo>
                <a:lnTo>
                  <a:pt x="2621342" y="130533"/>
                </a:lnTo>
                <a:lnTo>
                  <a:pt x="2674984" y="98346"/>
                </a:lnTo>
                <a:lnTo>
                  <a:pt x="2726840" y="67948"/>
                </a:lnTo>
                <a:lnTo>
                  <a:pt x="2782271" y="41127"/>
                </a:lnTo>
                <a:lnTo>
                  <a:pt x="2835913" y="19669"/>
                </a:lnTo>
                <a:lnTo>
                  <a:pt x="2891344" y="53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stituto Nacional de Estadística y Geografía (INEGI)">
            <a:extLst>
              <a:ext uri="{FF2B5EF4-FFF2-40B4-BE49-F238E27FC236}">
                <a16:creationId xmlns:a16="http://schemas.microsoft.com/office/drawing/2014/main" id="{82743183-81D0-483C-9CAB-DD8E460F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8529" y="2864463"/>
            <a:ext cx="3146324" cy="327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89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E533F-43F8-4DA7-A4E5-DE431E339A75}"/>
              </a:ext>
            </a:extLst>
          </p:cNvPr>
          <p:cNvSpPr txBox="1">
            <a:spLocks/>
          </p:cNvSpPr>
          <p:nvPr/>
        </p:nvSpPr>
        <p:spPr>
          <a:xfrm>
            <a:off x="1251679" y="645107"/>
            <a:ext cx="3384329" cy="164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endParaRPr lang="en-US" sz="25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B143B5C4-E767-46DC-8095-F0CB5FE54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4" r="2" b="9726"/>
          <a:stretch/>
        </p:blipFill>
        <p:spPr>
          <a:xfrm>
            <a:off x="5279472" y="645107"/>
            <a:ext cx="5995465" cy="2716590"/>
          </a:xfrm>
          <a:prstGeom prst="rect">
            <a:avLst/>
          </a:prstGeom>
        </p:spPr>
      </p:pic>
      <p:pic>
        <p:nvPicPr>
          <p:cNvPr id="4" name="Marcador de contenido 9">
            <a:extLst>
              <a:ext uri="{FF2B5EF4-FFF2-40B4-BE49-F238E27FC236}">
                <a16:creationId xmlns:a16="http://schemas.microsoft.com/office/drawing/2014/main" id="{27EBC035-AF92-4677-A842-EFE67C6BC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01" r="2" b="7448"/>
          <a:stretch/>
        </p:blipFill>
        <p:spPr>
          <a:xfrm>
            <a:off x="5279472" y="3522563"/>
            <a:ext cx="5995465" cy="2716590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AF2BADE-797E-4296-AEFD-E3B4390B2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0950" y="3522563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2. Obtener todos los datos respecto a la vivienda de cada entidad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8BCA649-B621-437F-A22B-77D7247DE7B0}"/>
              </a:ext>
            </a:extLst>
          </p:cNvPr>
          <p:cNvSpPr txBox="1">
            <a:spLocks/>
          </p:cNvSpPr>
          <p:nvPr/>
        </p:nvSpPr>
        <p:spPr>
          <a:xfrm>
            <a:off x="1250950" y="661380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1. Obtener todos los datos respecto a la población de solo la CDMX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4318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E533F-43F8-4DA7-A4E5-DE431E339A75}"/>
              </a:ext>
            </a:extLst>
          </p:cNvPr>
          <p:cNvSpPr txBox="1">
            <a:spLocks/>
          </p:cNvSpPr>
          <p:nvPr/>
        </p:nvSpPr>
        <p:spPr>
          <a:xfrm>
            <a:off x="1251679" y="645107"/>
            <a:ext cx="3384329" cy="164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endParaRPr lang="en-US" sz="25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AF2BADE-797E-4296-AEFD-E3B4390B2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0950" y="3522563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4. Formato: mostrar los datos que se tienen como porcentajes</a:t>
            </a:r>
          </a:p>
          <a:p>
            <a:endParaRPr lang="es-MX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8BCA649-B621-437F-A22B-77D7247DE7B0}"/>
              </a:ext>
            </a:extLst>
          </p:cNvPr>
          <p:cNvSpPr txBox="1">
            <a:spLocks/>
          </p:cNvSpPr>
          <p:nvPr/>
        </p:nvSpPr>
        <p:spPr>
          <a:xfrm>
            <a:off x="1250950" y="661380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3.Porcentaje de analfabetas de cada </a:t>
            </a:r>
            <a:r>
              <a:rPr lang="es-MX" dirty="0" err="1"/>
              <a:t>region</a:t>
            </a:r>
            <a:endParaRPr lang="es-MX" dirty="0"/>
          </a:p>
        </p:txBody>
      </p:sp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7985892D-8130-40C1-8FC6-3CBBDBBD8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75"/>
          <a:stretch/>
        </p:blipFill>
        <p:spPr>
          <a:xfrm>
            <a:off x="5279472" y="407962"/>
            <a:ext cx="5995465" cy="2957029"/>
          </a:xfrm>
          <a:prstGeom prst="rect">
            <a:avLst/>
          </a:prstGeom>
        </p:spPr>
      </p:pic>
      <p:pic>
        <p:nvPicPr>
          <p:cNvPr id="10" name="Marcador de contenido 3">
            <a:extLst>
              <a:ext uri="{FF2B5EF4-FFF2-40B4-BE49-F238E27FC236}">
                <a16:creationId xmlns:a16="http://schemas.microsoft.com/office/drawing/2014/main" id="{68CBBF4E-09F1-4165-AC54-DF59B7571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4"/>
          <a:stretch/>
        </p:blipFill>
        <p:spPr>
          <a:xfrm>
            <a:off x="5273464" y="3749236"/>
            <a:ext cx="5995465" cy="29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1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E533F-43F8-4DA7-A4E5-DE431E339A75}"/>
              </a:ext>
            </a:extLst>
          </p:cNvPr>
          <p:cNvSpPr txBox="1">
            <a:spLocks/>
          </p:cNvSpPr>
          <p:nvPr/>
        </p:nvSpPr>
        <p:spPr>
          <a:xfrm>
            <a:off x="1251679" y="645107"/>
            <a:ext cx="3384329" cy="164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endParaRPr lang="en-US" sz="25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AF2BADE-797E-4296-AEFD-E3B4390B2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0950" y="3522563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6. Probar si hay una entidad sin ID</a:t>
            </a:r>
          </a:p>
          <a:p>
            <a:endParaRPr lang="es-MX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8BCA649-B621-437F-A22B-77D7247DE7B0}"/>
              </a:ext>
            </a:extLst>
          </p:cNvPr>
          <p:cNvSpPr txBox="1">
            <a:spLocks/>
          </p:cNvSpPr>
          <p:nvPr/>
        </p:nvSpPr>
        <p:spPr>
          <a:xfrm>
            <a:off x="1250950" y="661380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5. Porcentaje de habitantes respecto a todo el </a:t>
            </a:r>
            <a:r>
              <a:rPr lang="es-MX" dirty="0" err="1"/>
              <a:t>pais</a:t>
            </a:r>
            <a:endParaRPr lang="es-MX" dirty="0"/>
          </a:p>
          <a:p>
            <a:endParaRPr lang="es-MX" dirty="0"/>
          </a:p>
        </p:txBody>
      </p:sp>
      <p:pic>
        <p:nvPicPr>
          <p:cNvPr id="11" name="Marcador de contenido 3">
            <a:extLst>
              <a:ext uri="{FF2B5EF4-FFF2-40B4-BE49-F238E27FC236}">
                <a16:creationId xmlns:a16="http://schemas.microsoft.com/office/drawing/2014/main" id="{650C8C1A-01F6-4443-87E9-0D3434D0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872" y="241473"/>
            <a:ext cx="5555633" cy="3123519"/>
          </a:xfrm>
          <a:prstGeom prst="rect">
            <a:avLst/>
          </a:prstGeom>
        </p:spPr>
      </p:pic>
      <p:pic>
        <p:nvPicPr>
          <p:cNvPr id="12" name="Marcador de contenido 3">
            <a:extLst>
              <a:ext uri="{FF2B5EF4-FFF2-40B4-BE49-F238E27FC236}">
                <a16:creationId xmlns:a16="http://schemas.microsoft.com/office/drawing/2014/main" id="{8252AE73-B739-48B9-B663-6C9C6A131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72" y="3621427"/>
            <a:ext cx="5555634" cy="31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AF2BADE-797E-4296-AEFD-E3B4390B2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9" y="3428999"/>
            <a:ext cx="3538776" cy="279784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8. Entidades con años promedio de estudios entre 8.5 y 9.5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11" name="Marcador de contenido 3">
            <a:extLst>
              <a:ext uri="{FF2B5EF4-FFF2-40B4-BE49-F238E27FC236}">
                <a16:creationId xmlns:a16="http://schemas.microsoft.com/office/drawing/2014/main" id="{75734575-F809-4B2A-AC4C-B26059146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83" r="2" b="3066"/>
          <a:stretch/>
        </p:blipFill>
        <p:spPr>
          <a:xfrm>
            <a:off x="5279472" y="645107"/>
            <a:ext cx="5995465" cy="2716590"/>
          </a:xfrm>
          <a:prstGeom prst="rect">
            <a:avLst/>
          </a:prstGeom>
        </p:spPr>
      </p:pic>
      <p:pic>
        <p:nvPicPr>
          <p:cNvPr id="12" name="Marcador de contenido 3">
            <a:extLst>
              <a:ext uri="{FF2B5EF4-FFF2-40B4-BE49-F238E27FC236}">
                <a16:creationId xmlns:a16="http://schemas.microsoft.com/office/drawing/2014/main" id="{05CF10BD-9E15-4A60-8F2E-029B64F1F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8" r="2" b="4432"/>
          <a:stretch/>
        </p:blipFill>
        <p:spPr>
          <a:xfrm>
            <a:off x="5279472" y="3522563"/>
            <a:ext cx="5995465" cy="271659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E533F-43F8-4DA7-A4E5-DE431E339A75}"/>
              </a:ext>
            </a:extLst>
          </p:cNvPr>
          <p:cNvSpPr txBox="1">
            <a:spLocks/>
          </p:cNvSpPr>
          <p:nvPr/>
        </p:nvSpPr>
        <p:spPr>
          <a:xfrm>
            <a:off x="1251679" y="645107"/>
            <a:ext cx="3384329" cy="164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endParaRPr lang="en-US" sz="25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8BCA649-B621-437F-A22B-77D7247DE7B0}"/>
              </a:ext>
            </a:extLst>
          </p:cNvPr>
          <p:cNvSpPr txBox="1">
            <a:spLocks/>
          </p:cNvSpPr>
          <p:nvPr/>
        </p:nvSpPr>
        <p:spPr>
          <a:xfrm>
            <a:off x="1250950" y="661380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7. Ordenar por mayor cantidad de hombres</a:t>
            </a:r>
          </a:p>
        </p:txBody>
      </p:sp>
    </p:spTree>
    <p:extLst>
      <p:ext uri="{BB962C8B-B14F-4D97-AF65-F5344CB8AC3E}">
        <p14:creationId xmlns:p14="http://schemas.microsoft.com/office/powerpoint/2010/main" val="2355109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AF2BADE-797E-4296-AEFD-E3B4390B2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9" y="3428999"/>
            <a:ext cx="3538776" cy="279784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10.Mínimo y máximo de habitantes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7" name="Marcador de contenido 7">
            <a:extLst>
              <a:ext uri="{FF2B5EF4-FFF2-40B4-BE49-F238E27FC236}">
                <a16:creationId xmlns:a16="http://schemas.microsoft.com/office/drawing/2014/main" id="{F8ED98F0-314C-4175-8555-DD5AF41C0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84" r="2" b="8066"/>
          <a:stretch/>
        </p:blipFill>
        <p:spPr>
          <a:xfrm>
            <a:off x="5434216" y="357332"/>
            <a:ext cx="5995465" cy="271659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E533F-43F8-4DA7-A4E5-DE431E339A75}"/>
              </a:ext>
            </a:extLst>
          </p:cNvPr>
          <p:cNvSpPr txBox="1">
            <a:spLocks/>
          </p:cNvSpPr>
          <p:nvPr/>
        </p:nvSpPr>
        <p:spPr>
          <a:xfrm>
            <a:off x="1251679" y="645107"/>
            <a:ext cx="3384329" cy="164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endParaRPr lang="en-US" sz="25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8BCA649-B621-437F-A22B-77D7247DE7B0}"/>
              </a:ext>
            </a:extLst>
          </p:cNvPr>
          <p:cNvSpPr txBox="1">
            <a:spLocks/>
          </p:cNvSpPr>
          <p:nvPr/>
        </p:nvSpPr>
        <p:spPr>
          <a:xfrm>
            <a:off x="1250950" y="661380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9. Porcentaje de edades respecto a la población total. Podemos observar que están mal los porcentajes pero aquí es un error al ingresar los datos, no las consultas</a:t>
            </a:r>
          </a:p>
          <a:p>
            <a:endParaRPr lang="es-MX" dirty="0"/>
          </a:p>
        </p:txBody>
      </p:sp>
      <p:pic>
        <p:nvPicPr>
          <p:cNvPr id="10" name="Marcador de contenido 3">
            <a:extLst>
              <a:ext uri="{FF2B5EF4-FFF2-40B4-BE49-F238E27FC236}">
                <a16:creationId xmlns:a16="http://schemas.microsoft.com/office/drawing/2014/main" id="{7F4A3715-9BC9-4AFE-9FE1-AD8822ED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216" y="3429000"/>
            <a:ext cx="60989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42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AF2BADE-797E-4296-AEFD-E3B4390B2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9" y="3428999"/>
            <a:ext cx="3538776" cy="279784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12. Mostrar los datos principales de la entidad que ingrese el usuario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E533F-43F8-4DA7-A4E5-DE431E339A75}"/>
              </a:ext>
            </a:extLst>
          </p:cNvPr>
          <p:cNvSpPr txBox="1">
            <a:spLocks/>
          </p:cNvSpPr>
          <p:nvPr/>
        </p:nvSpPr>
        <p:spPr>
          <a:xfrm>
            <a:off x="1251679" y="645107"/>
            <a:ext cx="3384329" cy="164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endParaRPr lang="en-US" sz="25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E8BCA649-B621-437F-A22B-77D7247DE7B0}"/>
              </a:ext>
            </a:extLst>
          </p:cNvPr>
          <p:cNvSpPr txBox="1">
            <a:spLocks/>
          </p:cNvSpPr>
          <p:nvPr/>
        </p:nvSpPr>
        <p:spPr>
          <a:xfrm>
            <a:off x="1250950" y="661380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11. Entidad con mas habitantes que SLP</a:t>
            </a:r>
          </a:p>
          <a:p>
            <a:endParaRPr lang="es-MX" dirty="0"/>
          </a:p>
        </p:txBody>
      </p:sp>
      <p:pic>
        <p:nvPicPr>
          <p:cNvPr id="11" name="Marcador de contenido 3">
            <a:extLst>
              <a:ext uri="{FF2B5EF4-FFF2-40B4-BE49-F238E27FC236}">
                <a16:creationId xmlns:a16="http://schemas.microsoft.com/office/drawing/2014/main" id="{0C08111A-EEAC-4F3F-8533-305D6247E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62" y="275608"/>
            <a:ext cx="5721995" cy="3217052"/>
          </a:xfrm>
          <a:prstGeom prst="rect">
            <a:avLst/>
          </a:prstGeom>
        </p:spPr>
      </p:pic>
      <p:pic>
        <p:nvPicPr>
          <p:cNvPr id="12" name="Marcador de contenido 3">
            <a:extLst>
              <a:ext uri="{FF2B5EF4-FFF2-40B4-BE49-F238E27FC236}">
                <a16:creationId xmlns:a16="http://schemas.microsoft.com/office/drawing/2014/main" id="{1EA305D9-6231-445C-B7E0-3C488290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942" y="3492660"/>
            <a:ext cx="5722615" cy="321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34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AF2BADE-797E-4296-AEFD-E3B4390B2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9" y="2286001"/>
            <a:ext cx="3538776" cy="394084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/>
          </a:p>
          <a:p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971C4B-A220-42C5-9C3B-F4E5A6FC6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9" r="2" b="11300"/>
          <a:stretch/>
        </p:blipFill>
        <p:spPr>
          <a:xfrm>
            <a:off x="5279472" y="645107"/>
            <a:ext cx="5995465" cy="2716590"/>
          </a:xfrm>
          <a:prstGeom prst="rect">
            <a:avLst/>
          </a:prstGeom>
        </p:spPr>
      </p:pic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D9E93677-00B8-4336-B0D9-1C3095200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24" r="2" b="2525"/>
          <a:stretch/>
        </p:blipFill>
        <p:spPr>
          <a:xfrm>
            <a:off x="5279472" y="3522563"/>
            <a:ext cx="5995465" cy="271659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E533F-43F8-4DA7-A4E5-DE431E339A75}"/>
              </a:ext>
            </a:extLst>
          </p:cNvPr>
          <p:cNvSpPr txBox="1">
            <a:spLocks/>
          </p:cNvSpPr>
          <p:nvPr/>
        </p:nvSpPr>
        <p:spPr>
          <a:xfrm>
            <a:off x="1251679" y="645107"/>
            <a:ext cx="3384329" cy="164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endParaRPr lang="en-US" sz="25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5104AA10-F4DD-4B22-BEBF-C13BC99A278B}"/>
              </a:ext>
            </a:extLst>
          </p:cNvPr>
          <p:cNvSpPr txBox="1">
            <a:spLocks/>
          </p:cNvSpPr>
          <p:nvPr/>
        </p:nvSpPr>
        <p:spPr>
          <a:xfrm>
            <a:off x="1250950" y="661380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/>
              <a:t>13. Insertar a Jalisco en la tabla de datos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1671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37FABD-8C69-4801-8D9F-F88EFA032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9BD2ECB5-E1D5-4F95-8DB5-D6B38DEEE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00752C-7683-4E03-95C5-06FCFE0C9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2977135-EB46-420F-A00D-AB2BBD10EB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921437"/>
              </p:ext>
            </p:extLst>
          </p:nvPr>
        </p:nvGraphicFramePr>
        <p:xfrm>
          <a:off x="1307653" y="2549939"/>
          <a:ext cx="10179055" cy="17581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0996">
                  <a:extLst>
                    <a:ext uri="{9D8B030D-6E8A-4147-A177-3AD203B41FA5}">
                      <a16:colId xmlns:a16="http://schemas.microsoft.com/office/drawing/2014/main" val="630529296"/>
                    </a:ext>
                  </a:extLst>
                </a:gridCol>
                <a:gridCol w="776303">
                  <a:extLst>
                    <a:ext uri="{9D8B030D-6E8A-4147-A177-3AD203B41FA5}">
                      <a16:colId xmlns:a16="http://schemas.microsoft.com/office/drawing/2014/main" val="98958651"/>
                    </a:ext>
                  </a:extLst>
                </a:gridCol>
                <a:gridCol w="753757">
                  <a:extLst>
                    <a:ext uri="{9D8B030D-6E8A-4147-A177-3AD203B41FA5}">
                      <a16:colId xmlns:a16="http://schemas.microsoft.com/office/drawing/2014/main" val="2026211976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1974892329"/>
                    </a:ext>
                  </a:extLst>
                </a:gridCol>
                <a:gridCol w="779524">
                  <a:extLst>
                    <a:ext uri="{9D8B030D-6E8A-4147-A177-3AD203B41FA5}">
                      <a16:colId xmlns:a16="http://schemas.microsoft.com/office/drawing/2014/main" val="222184958"/>
                    </a:ext>
                  </a:extLst>
                </a:gridCol>
                <a:gridCol w="647469">
                  <a:extLst>
                    <a:ext uri="{9D8B030D-6E8A-4147-A177-3AD203B41FA5}">
                      <a16:colId xmlns:a16="http://schemas.microsoft.com/office/drawing/2014/main" val="1492940377"/>
                    </a:ext>
                  </a:extLst>
                </a:gridCol>
                <a:gridCol w="565337">
                  <a:extLst>
                    <a:ext uri="{9D8B030D-6E8A-4147-A177-3AD203B41FA5}">
                      <a16:colId xmlns:a16="http://schemas.microsoft.com/office/drawing/2014/main" val="1901818704"/>
                    </a:ext>
                  </a:extLst>
                </a:gridCol>
                <a:gridCol w="713497">
                  <a:extLst>
                    <a:ext uri="{9D8B030D-6E8A-4147-A177-3AD203B41FA5}">
                      <a16:colId xmlns:a16="http://schemas.microsoft.com/office/drawing/2014/main" val="3324122253"/>
                    </a:ext>
                  </a:extLst>
                </a:gridCol>
                <a:gridCol w="782745">
                  <a:extLst>
                    <a:ext uri="{9D8B030D-6E8A-4147-A177-3AD203B41FA5}">
                      <a16:colId xmlns:a16="http://schemas.microsoft.com/office/drawing/2014/main" val="2662855341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3186236098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1630922238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3705369270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3795569290"/>
                    </a:ext>
                  </a:extLst>
                </a:gridCol>
                <a:gridCol w="682898">
                  <a:extLst>
                    <a:ext uri="{9D8B030D-6E8A-4147-A177-3AD203B41FA5}">
                      <a16:colId xmlns:a16="http://schemas.microsoft.com/office/drawing/2014/main" val="513354005"/>
                    </a:ext>
                  </a:extLst>
                </a:gridCol>
                <a:gridCol w="612039">
                  <a:extLst>
                    <a:ext uri="{9D8B030D-6E8A-4147-A177-3AD203B41FA5}">
                      <a16:colId xmlns:a16="http://schemas.microsoft.com/office/drawing/2014/main" val="3099275027"/>
                    </a:ext>
                  </a:extLst>
                </a:gridCol>
              </a:tblGrid>
              <a:tr h="200440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Datos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MX" sz="800" u="none" strike="noStrike">
                          <a:effectLst/>
                        </a:rPr>
                        <a:t> </a:t>
                      </a:r>
                      <a:endParaRPr lang="es-MX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3" marR="8733" marT="873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Vivienda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Educacion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Poblacion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Edad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extLst>
                  <a:ext uri="{0D108BD9-81ED-4DB2-BD59-A6C34878D82A}">
                    <a16:rowId xmlns:a16="http://schemas.microsoft.com/office/drawing/2014/main" val="3875475287"/>
                  </a:ext>
                </a:extLst>
              </a:tr>
              <a:tr h="355041"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num zona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nombre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habitantes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Viv habitadas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Electricidad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Agua entubada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Drenaje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años promedio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analfabetas %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hombres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mujeres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0-19 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20-39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40-59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60+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extLst>
                  <a:ext uri="{0D108BD9-81ED-4DB2-BD59-A6C34878D82A}">
                    <a16:rowId xmlns:a16="http://schemas.microsoft.com/office/drawing/2014/main" val="1871135430"/>
                  </a:ext>
                </a:extLst>
              </a:tr>
              <a:tr h="200440"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Pais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119938473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31949709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98.7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94.6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93.2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9.2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93.6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55000000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57000000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43541908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35444233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21897612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8809896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extLst>
                  <a:ext uri="{0D108BD9-81ED-4DB2-BD59-A6C34878D82A}">
                    <a16:rowId xmlns:a16="http://schemas.microsoft.com/office/drawing/2014/main" val="492419220"/>
                  </a:ext>
                </a:extLst>
              </a:tr>
              <a:tr h="200440"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CDMX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8985339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2601323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99.8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98.7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98.8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11.1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97.7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MX" sz="800" u="none" strike="noStrike">
                          <a:effectLst/>
                        </a:rPr>
                        <a:t>4233783</a:t>
                      </a:r>
                      <a:endParaRPr lang="es-MX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3" marR="8733" marT="8733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MX" sz="800" u="none" strike="noStrike">
                          <a:effectLst/>
                        </a:rPr>
                        <a:t>4617297</a:t>
                      </a:r>
                      <a:endParaRPr lang="es-MX" sz="8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33" marR="8733" marT="8733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2660865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2904956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2033540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1003648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extLst>
                  <a:ext uri="{0D108BD9-81ED-4DB2-BD59-A6C34878D82A}">
                    <a16:rowId xmlns:a16="http://schemas.microsoft.com/office/drawing/2014/main" val="2892186537"/>
                  </a:ext>
                </a:extLst>
              </a:tr>
              <a:tr h="200440"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Mexico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5864777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4168206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99.4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95.9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95.7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8.4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95.8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7396986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7778876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5821062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4990737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3039868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1137647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extLst>
                  <a:ext uri="{0D108BD9-81ED-4DB2-BD59-A6C34878D82A}">
                    <a16:rowId xmlns:a16="http://schemas.microsoft.com/office/drawing/2014/main" val="3260509447"/>
                  </a:ext>
                </a:extLst>
              </a:tr>
              <a:tr h="200440"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4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Guanajuato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5864777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1443035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99.7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98.3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93.9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8.4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2639425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2846947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2278152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2013857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991279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471931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extLst>
                  <a:ext uri="{0D108BD9-81ED-4DB2-BD59-A6C34878D82A}">
                    <a16:rowId xmlns:a16="http://schemas.microsoft.com/office/drawing/2014/main" val="4186960615"/>
                  </a:ext>
                </a:extLst>
              </a:tr>
              <a:tr h="200440"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5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SLP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2723772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710233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97.4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89.6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86.4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8.8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92.9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1260366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1325152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1055798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764717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483588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257976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extLst>
                  <a:ext uri="{0D108BD9-81ED-4DB2-BD59-A6C34878D82A}">
                    <a16:rowId xmlns:a16="http://schemas.microsoft.com/office/drawing/2014/main" val="1881537922"/>
                  </a:ext>
                </a:extLst>
              </a:tr>
              <a:tr h="200440"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6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000" u="none" strike="noStrike">
                          <a:effectLst/>
                        </a:rPr>
                        <a:t>Jalisco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7880539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2059987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99.5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98.1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98.2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9.2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95.8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3600641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3750041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2851419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2344472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>
                          <a:effectLst/>
                        </a:rPr>
                        <a:t>1396799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000" u="none" strike="noStrike" dirty="0">
                          <a:effectLst/>
                        </a:rPr>
                        <a:t>671323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33" marR="8733" marT="8733" marB="0" anchor="b"/>
                </a:tc>
                <a:extLst>
                  <a:ext uri="{0D108BD9-81ED-4DB2-BD59-A6C34878D82A}">
                    <a16:rowId xmlns:a16="http://schemas.microsoft.com/office/drawing/2014/main" val="1236758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976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AF2BADE-797E-4296-AEFD-E3B4390B2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9" y="2286001"/>
            <a:ext cx="3538776" cy="394084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/>
          </a:p>
          <a:p>
            <a:endParaRPr lang="es-MX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5550C02-8DD6-4547-9111-530919CFB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2" r="2" b="9718"/>
          <a:stretch/>
        </p:blipFill>
        <p:spPr>
          <a:xfrm>
            <a:off x="5279472" y="645107"/>
            <a:ext cx="5995465" cy="2716590"/>
          </a:xfrm>
          <a:prstGeom prst="rect">
            <a:avLst/>
          </a:prstGeom>
        </p:spPr>
      </p:pic>
      <p:pic>
        <p:nvPicPr>
          <p:cNvPr id="9" name="Marcador de contenido 3">
            <a:extLst>
              <a:ext uri="{FF2B5EF4-FFF2-40B4-BE49-F238E27FC236}">
                <a16:creationId xmlns:a16="http://schemas.microsoft.com/office/drawing/2014/main" id="{C377B1EF-1D88-4C88-8B0C-4CDBFA65D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07" r="2" b="4243"/>
          <a:stretch/>
        </p:blipFill>
        <p:spPr>
          <a:xfrm>
            <a:off x="5279472" y="3522563"/>
            <a:ext cx="5995465" cy="271659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E533F-43F8-4DA7-A4E5-DE431E339A75}"/>
              </a:ext>
            </a:extLst>
          </p:cNvPr>
          <p:cNvSpPr txBox="1">
            <a:spLocks/>
          </p:cNvSpPr>
          <p:nvPr/>
        </p:nvSpPr>
        <p:spPr>
          <a:xfrm>
            <a:off x="1251679" y="645107"/>
            <a:ext cx="3384329" cy="164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endParaRPr lang="en-US" sz="25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352167E-3A3D-4294-9099-532A7C8C76E7}"/>
              </a:ext>
            </a:extLst>
          </p:cNvPr>
          <p:cNvSpPr txBox="1">
            <a:spLocks/>
          </p:cNvSpPr>
          <p:nvPr/>
        </p:nvSpPr>
        <p:spPr>
          <a:xfrm>
            <a:off x="1250950" y="661380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14. Tras una reforma en el país,  todas las viviendas cuentan con electricidad, actualizar la base de datos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3648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AF2BADE-797E-4296-AEFD-E3B4390B21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51679" y="2286001"/>
            <a:ext cx="3538776" cy="394084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/>
          </a:p>
          <a:p>
            <a:endParaRPr lang="es-MX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5CE533F-43F8-4DA7-A4E5-DE431E339A75}"/>
              </a:ext>
            </a:extLst>
          </p:cNvPr>
          <p:cNvSpPr txBox="1">
            <a:spLocks/>
          </p:cNvSpPr>
          <p:nvPr/>
        </p:nvSpPr>
        <p:spPr>
          <a:xfrm>
            <a:off x="1251679" y="645107"/>
            <a:ext cx="3384329" cy="1640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endParaRPr lang="en-US" sz="25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352167E-3A3D-4294-9099-532A7C8C76E7}"/>
              </a:ext>
            </a:extLst>
          </p:cNvPr>
          <p:cNvSpPr txBox="1">
            <a:spLocks/>
          </p:cNvSpPr>
          <p:nvPr/>
        </p:nvSpPr>
        <p:spPr>
          <a:xfrm>
            <a:off x="1250950" y="661380"/>
            <a:ext cx="3540125" cy="270361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68580" indent="-68580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88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360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4577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293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85800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5528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2114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1842" indent="-102868" algn="l" defTabSz="685783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2"/>
              </a:buClr>
              <a:buFont typeface="Wingdings 3" pitchFamily="18" charset="2"/>
              <a:buChar char="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15. Borrar los datos de población de la entidad SLP sin conocer su numero de ID</a:t>
            </a:r>
          </a:p>
          <a:p>
            <a:endParaRPr lang="es-MX" dirty="0"/>
          </a:p>
        </p:txBody>
      </p:sp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852623CE-7AF8-4305-8190-1F7002D6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925" y="1902502"/>
            <a:ext cx="639263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1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D31E1-8C1A-442C-A149-4C690BA6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Analizando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FD037-0A4D-4126-8EBC-7A876083E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8972"/>
            <a:ext cx="10178322" cy="5134707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MX" dirty="0"/>
              <a:t>El INEGI tras haber recopilado todos los datos de la población en el censo desea tener una forma sencilla de acceder a los datos mas relevantes que se obtuvieron, para así tener una idea de la calidad de vida que se tiene en cada entidad.</a:t>
            </a:r>
          </a:p>
          <a:p>
            <a:pPr marL="0" indent="0" algn="just">
              <a:buNone/>
            </a:pPr>
            <a:r>
              <a:rPr lang="es-MX" dirty="0"/>
              <a:t>Los datos que se analizaran son:</a:t>
            </a:r>
          </a:p>
          <a:p>
            <a:pPr marL="0" indent="0" algn="just">
              <a:buNone/>
            </a:pPr>
            <a:r>
              <a:rPr lang="es-MX" dirty="0"/>
              <a:t>Cantidad de habitantes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dirty="0"/>
              <a:t>Vivienda habitadas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dirty="0"/>
              <a:t>Viviendas con electricidad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dirty="0"/>
              <a:t>Viviendas con agua entubada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dirty="0"/>
              <a:t>Viviendas con drenaje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dirty="0"/>
              <a:t>Años promedio de estudio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dirty="0"/>
              <a:t>Nivel de alfabetización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dirty="0"/>
              <a:t>Hombres en la entidad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dirty="0"/>
              <a:t>Mujeres en la entidad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s-MX" dirty="0"/>
              <a:t>Rango de edades</a:t>
            </a:r>
          </a:p>
          <a:p>
            <a:pPr marL="96014" lvl="1" indent="0" algn="just">
              <a:buNone/>
            </a:pPr>
            <a:endParaRPr lang="es-MX" sz="1500" dirty="0"/>
          </a:p>
          <a:p>
            <a:pPr marL="96014" lvl="1" indent="0" algn="just">
              <a:buNone/>
            </a:pPr>
            <a:r>
              <a:rPr lang="es-MX" sz="1500" dirty="0"/>
              <a:t>Se analizaran al principio 4 entidades (CDMX, México, Guanajuato y SLP) y para tener como contexto también se tienen los datos del país entero.</a:t>
            </a:r>
          </a:p>
          <a:p>
            <a:pPr marL="96014" lvl="1" indent="0" algn="just">
              <a:buNone/>
            </a:pPr>
            <a:endParaRPr lang="es-MX" sz="1500" dirty="0"/>
          </a:p>
          <a:p>
            <a:pPr marL="96014" lvl="1" indent="0" algn="just">
              <a:buNone/>
            </a:pPr>
            <a:r>
              <a:rPr lang="es-MX" sz="1500" dirty="0"/>
              <a:t>Alcance: Se espera que con este proyecto sea mas fácil el acceso a la información para posteriormente analizarla y poder realizar cambios en beneficio de cada entidad.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8054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42093-F4CA-4FC1-B371-C83AE37D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Diseñando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407D8E-3BCB-4F34-9DA6-27B04B83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Diagrama de Cajas: Para ejemplificar como se dividirán los datos</a:t>
            </a:r>
          </a:p>
          <a:p>
            <a:r>
              <a:rPr lang="es-MX" dirty="0"/>
              <a:t>Software: </a:t>
            </a:r>
            <a:r>
              <a:rPr lang="es-MX" dirty="0" err="1"/>
              <a:t>Xmind</a:t>
            </a:r>
            <a:endParaRPr lang="es-MX" dirty="0"/>
          </a:p>
          <a:p>
            <a:endParaRPr lang="es-MX" dirty="0"/>
          </a:p>
        </p:txBody>
      </p:sp>
      <p:pic>
        <p:nvPicPr>
          <p:cNvPr id="4" name="Imagen 3" descr="Imagen que contiene monitor, pantalla, televisión, negro&#10;&#10;Descripción generada automáticamente">
            <a:extLst>
              <a:ext uri="{FF2B5EF4-FFF2-40B4-BE49-F238E27FC236}">
                <a16:creationId xmlns:a16="http://schemas.microsoft.com/office/drawing/2014/main" id="{77382E22-CAD5-443A-A23D-02C445DC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4043159"/>
            <a:ext cx="9966960" cy="24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FFBFFE8-98D3-4E4D-8036-D050F974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406" y="907367"/>
            <a:ext cx="10178322" cy="3593591"/>
          </a:xfrm>
        </p:spPr>
        <p:txBody>
          <a:bodyPr/>
          <a:lstStyle/>
          <a:p>
            <a:r>
              <a:rPr lang="es-MX" dirty="0"/>
              <a:t>Software: </a:t>
            </a:r>
            <a:r>
              <a:rPr lang="es-MX" dirty="0" err="1"/>
              <a:t>Xmind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Un mapa conceptual para marcar las acciones que se llevan a cabo en cada proceso y quien las realiza, así como herramientas que pueden utilizar y el orden de este proceso.</a:t>
            </a:r>
          </a:p>
        </p:txBody>
      </p:sp>
      <p:pic>
        <p:nvPicPr>
          <p:cNvPr id="8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A091E2D-37F7-4417-BA8C-93A6651D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2824192"/>
            <a:ext cx="10179050" cy="33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C9340-ABDB-40C4-9672-BBB55C0A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r>
              <a:rPr lang="es-MX" sz="3400"/>
              <a:t>construyendo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AC5A41-08AF-4245-9EA3-900678D71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s-MX" dirty="0"/>
              <a:t>Modelo ER</a:t>
            </a:r>
          </a:p>
          <a:p>
            <a:r>
              <a:rPr lang="es-MX" dirty="0"/>
              <a:t>Software </a:t>
            </a:r>
            <a:r>
              <a:rPr lang="es-MX" dirty="0" err="1"/>
              <a:t>creatly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063513-762D-414A-A4A9-E00FE285F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5324"/>
          <a:stretch/>
        </p:blipFill>
        <p:spPr>
          <a:xfrm>
            <a:off x="5279472" y="645107"/>
            <a:ext cx="5995465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1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EEE045-F7C5-4620-BCAF-87ECB642A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s-MX" dirty="0"/>
              <a:t>Modelo R</a:t>
            </a:r>
          </a:p>
          <a:p>
            <a:r>
              <a:rPr lang="es-MX" dirty="0"/>
              <a:t>Software: Lucid Chart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AE6D86-6268-4E0E-931E-769100B14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04" t="21978" r="5206" b="10296"/>
          <a:stretch/>
        </p:blipFill>
        <p:spPr>
          <a:xfrm>
            <a:off x="3920161" y="1382322"/>
            <a:ext cx="7940894" cy="387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17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1647FC-BA2C-45FC-B152-584E6580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r>
              <a:rPr lang="es-MX" dirty="0"/>
              <a:t>Modelo R normalizado</a:t>
            </a:r>
          </a:p>
          <a:p>
            <a:r>
              <a:rPr lang="es-MX" dirty="0"/>
              <a:t>Software: Lucid Chart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289894-D3B6-4706-8F6A-8648844CE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0" r="20523" b="-2"/>
          <a:stretch/>
        </p:blipFill>
        <p:spPr>
          <a:xfrm>
            <a:off x="5279472" y="645107"/>
            <a:ext cx="5995465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1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0A4E0E-502E-444B-B37E-40557A266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A68F03-D88C-4F27-AD65-034133F1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970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4DB13C2-D61D-4A8D-B973-BE6546C7B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5266"/>
            <a:ext cx="2313214" cy="5947468"/>
          </a:xfrm>
          <a:custGeom>
            <a:avLst/>
            <a:gdLst>
              <a:gd name="connsiteX0" fmla="*/ 162291 w 2313214"/>
              <a:gd name="connsiteY0" fmla="*/ 0 h 5947468"/>
              <a:gd name="connsiteX1" fmla="*/ 224243 w 2313214"/>
              <a:gd name="connsiteY1" fmla="*/ 1936 h 5947468"/>
              <a:gd name="connsiteX2" fmla="*/ 284260 w 2313214"/>
              <a:gd name="connsiteY2" fmla="*/ 9680 h 5947468"/>
              <a:gd name="connsiteX3" fmla="*/ 342341 w 2313214"/>
              <a:gd name="connsiteY3" fmla="*/ 27104 h 5947468"/>
              <a:gd name="connsiteX4" fmla="*/ 390742 w 2313214"/>
              <a:gd name="connsiteY4" fmla="*/ 52273 h 5947468"/>
              <a:gd name="connsiteX5" fmla="*/ 437206 w 2313214"/>
              <a:gd name="connsiteY5" fmla="*/ 85185 h 5947468"/>
              <a:gd name="connsiteX6" fmla="*/ 477863 w 2313214"/>
              <a:gd name="connsiteY6" fmla="*/ 123905 h 5947468"/>
              <a:gd name="connsiteX7" fmla="*/ 518519 w 2313214"/>
              <a:gd name="connsiteY7" fmla="*/ 168434 h 5947468"/>
              <a:gd name="connsiteX8" fmla="*/ 555304 w 2313214"/>
              <a:gd name="connsiteY8" fmla="*/ 214899 h 5947468"/>
              <a:gd name="connsiteX9" fmla="*/ 592088 w 2313214"/>
              <a:gd name="connsiteY9" fmla="*/ 263299 h 5947468"/>
              <a:gd name="connsiteX10" fmla="*/ 628873 w 2313214"/>
              <a:gd name="connsiteY10" fmla="*/ 311700 h 5947468"/>
              <a:gd name="connsiteX11" fmla="*/ 665657 w 2313214"/>
              <a:gd name="connsiteY11" fmla="*/ 358165 h 5947468"/>
              <a:gd name="connsiteX12" fmla="*/ 704378 w 2313214"/>
              <a:gd name="connsiteY12" fmla="*/ 402693 h 5947468"/>
              <a:gd name="connsiteX13" fmla="*/ 748906 w 2313214"/>
              <a:gd name="connsiteY13" fmla="*/ 441414 h 5947468"/>
              <a:gd name="connsiteX14" fmla="*/ 791499 w 2313214"/>
              <a:gd name="connsiteY14" fmla="*/ 476262 h 5947468"/>
              <a:gd name="connsiteX15" fmla="*/ 839899 w 2313214"/>
              <a:gd name="connsiteY15" fmla="*/ 503366 h 5947468"/>
              <a:gd name="connsiteX16" fmla="*/ 892172 w 2313214"/>
              <a:gd name="connsiteY16" fmla="*/ 526599 h 5947468"/>
              <a:gd name="connsiteX17" fmla="*/ 948317 w 2313214"/>
              <a:gd name="connsiteY17" fmla="*/ 545959 h 5947468"/>
              <a:gd name="connsiteX18" fmla="*/ 1006397 w 2313214"/>
              <a:gd name="connsiteY18" fmla="*/ 563383 h 5947468"/>
              <a:gd name="connsiteX19" fmla="*/ 1064478 w 2313214"/>
              <a:gd name="connsiteY19" fmla="*/ 578871 h 5947468"/>
              <a:gd name="connsiteX20" fmla="*/ 1124495 w 2313214"/>
              <a:gd name="connsiteY20" fmla="*/ 594360 h 5947468"/>
              <a:gd name="connsiteX21" fmla="*/ 1180640 w 2313214"/>
              <a:gd name="connsiteY21" fmla="*/ 611784 h 5947468"/>
              <a:gd name="connsiteX22" fmla="*/ 1236784 w 2313214"/>
              <a:gd name="connsiteY22" fmla="*/ 631144 h 5947468"/>
              <a:gd name="connsiteX23" fmla="*/ 1289057 w 2313214"/>
              <a:gd name="connsiteY23" fmla="*/ 654376 h 5947468"/>
              <a:gd name="connsiteX24" fmla="*/ 1335522 w 2313214"/>
              <a:gd name="connsiteY24" fmla="*/ 683417 h 5947468"/>
              <a:gd name="connsiteX25" fmla="*/ 1378114 w 2313214"/>
              <a:gd name="connsiteY25" fmla="*/ 718265 h 5947468"/>
              <a:gd name="connsiteX26" fmla="*/ 1412963 w 2313214"/>
              <a:gd name="connsiteY26" fmla="*/ 760858 h 5947468"/>
              <a:gd name="connsiteX27" fmla="*/ 1442003 w 2313214"/>
              <a:gd name="connsiteY27" fmla="*/ 807322 h 5947468"/>
              <a:gd name="connsiteX28" fmla="*/ 1465235 w 2313214"/>
              <a:gd name="connsiteY28" fmla="*/ 859595 h 5947468"/>
              <a:gd name="connsiteX29" fmla="*/ 1484596 w 2313214"/>
              <a:gd name="connsiteY29" fmla="*/ 915740 h 5947468"/>
              <a:gd name="connsiteX30" fmla="*/ 1502020 w 2313214"/>
              <a:gd name="connsiteY30" fmla="*/ 971884 h 5947468"/>
              <a:gd name="connsiteX31" fmla="*/ 1517508 w 2313214"/>
              <a:gd name="connsiteY31" fmla="*/ 1031901 h 5947468"/>
              <a:gd name="connsiteX32" fmla="*/ 1532996 w 2313214"/>
              <a:gd name="connsiteY32" fmla="*/ 1089982 h 5947468"/>
              <a:gd name="connsiteX33" fmla="*/ 1550420 w 2313214"/>
              <a:gd name="connsiteY33" fmla="*/ 1148063 h 5947468"/>
              <a:gd name="connsiteX34" fmla="*/ 1569781 w 2313214"/>
              <a:gd name="connsiteY34" fmla="*/ 1204207 h 5947468"/>
              <a:gd name="connsiteX35" fmla="*/ 1593013 w 2313214"/>
              <a:gd name="connsiteY35" fmla="*/ 1256480 h 5947468"/>
              <a:gd name="connsiteX36" fmla="*/ 1620117 w 2313214"/>
              <a:gd name="connsiteY36" fmla="*/ 1304881 h 5947468"/>
              <a:gd name="connsiteX37" fmla="*/ 1654966 w 2313214"/>
              <a:gd name="connsiteY37" fmla="*/ 1347473 h 5947468"/>
              <a:gd name="connsiteX38" fmla="*/ 1693686 w 2313214"/>
              <a:gd name="connsiteY38" fmla="*/ 1392002 h 5947468"/>
              <a:gd name="connsiteX39" fmla="*/ 1738215 w 2313214"/>
              <a:gd name="connsiteY39" fmla="*/ 1430722 h 5947468"/>
              <a:gd name="connsiteX40" fmla="*/ 1784679 w 2313214"/>
              <a:gd name="connsiteY40" fmla="*/ 1467507 h 5947468"/>
              <a:gd name="connsiteX41" fmla="*/ 1835016 w 2313214"/>
              <a:gd name="connsiteY41" fmla="*/ 1504291 h 5947468"/>
              <a:gd name="connsiteX42" fmla="*/ 1883417 w 2313214"/>
              <a:gd name="connsiteY42" fmla="*/ 1541076 h 5947468"/>
              <a:gd name="connsiteX43" fmla="*/ 1929881 w 2313214"/>
              <a:gd name="connsiteY43" fmla="*/ 1577860 h 5947468"/>
              <a:gd name="connsiteX44" fmla="*/ 1974410 w 2313214"/>
              <a:gd name="connsiteY44" fmla="*/ 1618517 h 5947468"/>
              <a:gd name="connsiteX45" fmla="*/ 2013130 w 2313214"/>
              <a:gd name="connsiteY45" fmla="*/ 1659173 h 5947468"/>
              <a:gd name="connsiteX46" fmla="*/ 2046043 w 2313214"/>
              <a:gd name="connsiteY46" fmla="*/ 1705638 h 5947468"/>
              <a:gd name="connsiteX47" fmla="*/ 2071211 w 2313214"/>
              <a:gd name="connsiteY47" fmla="*/ 1754039 h 5947468"/>
              <a:gd name="connsiteX48" fmla="*/ 2088635 w 2313214"/>
              <a:gd name="connsiteY48" fmla="*/ 1812119 h 5947468"/>
              <a:gd name="connsiteX49" fmla="*/ 2096379 w 2313214"/>
              <a:gd name="connsiteY49" fmla="*/ 1872136 h 5947468"/>
              <a:gd name="connsiteX50" fmla="*/ 2098315 w 2313214"/>
              <a:gd name="connsiteY50" fmla="*/ 1934089 h 5947468"/>
              <a:gd name="connsiteX51" fmla="*/ 2092507 w 2313214"/>
              <a:gd name="connsiteY51" fmla="*/ 1999914 h 5947468"/>
              <a:gd name="connsiteX52" fmla="*/ 2084763 w 2313214"/>
              <a:gd name="connsiteY52" fmla="*/ 2065738 h 5947468"/>
              <a:gd name="connsiteX53" fmla="*/ 2075083 w 2313214"/>
              <a:gd name="connsiteY53" fmla="*/ 2131563 h 5947468"/>
              <a:gd name="connsiteX54" fmla="*/ 2067339 w 2313214"/>
              <a:gd name="connsiteY54" fmla="*/ 2197388 h 5947468"/>
              <a:gd name="connsiteX55" fmla="*/ 2063467 w 2313214"/>
              <a:gd name="connsiteY55" fmla="*/ 2263213 h 5947468"/>
              <a:gd name="connsiteX56" fmla="*/ 2063467 w 2313214"/>
              <a:gd name="connsiteY56" fmla="*/ 2327102 h 5947468"/>
              <a:gd name="connsiteX57" fmla="*/ 2071211 w 2313214"/>
              <a:gd name="connsiteY57" fmla="*/ 2387119 h 5947468"/>
              <a:gd name="connsiteX58" fmla="*/ 2086699 w 2313214"/>
              <a:gd name="connsiteY58" fmla="*/ 2447135 h 5947468"/>
              <a:gd name="connsiteX59" fmla="*/ 2109932 w 2313214"/>
              <a:gd name="connsiteY59" fmla="*/ 2503280 h 5947468"/>
              <a:gd name="connsiteX60" fmla="*/ 2140908 w 2313214"/>
              <a:gd name="connsiteY60" fmla="*/ 2561361 h 5947468"/>
              <a:gd name="connsiteX61" fmla="*/ 2171884 w 2313214"/>
              <a:gd name="connsiteY61" fmla="*/ 2619442 h 5947468"/>
              <a:gd name="connsiteX62" fmla="*/ 2206733 w 2313214"/>
              <a:gd name="connsiteY62" fmla="*/ 2677522 h 5947468"/>
              <a:gd name="connsiteX63" fmla="*/ 2239645 w 2313214"/>
              <a:gd name="connsiteY63" fmla="*/ 2733667 h 5947468"/>
              <a:gd name="connsiteX64" fmla="*/ 2268686 w 2313214"/>
              <a:gd name="connsiteY64" fmla="*/ 2793684 h 5947468"/>
              <a:gd name="connsiteX65" fmla="*/ 2291918 w 2313214"/>
              <a:gd name="connsiteY65" fmla="*/ 2851765 h 5947468"/>
              <a:gd name="connsiteX66" fmla="*/ 2307406 w 2313214"/>
              <a:gd name="connsiteY66" fmla="*/ 2911781 h 5947468"/>
              <a:gd name="connsiteX67" fmla="*/ 2313214 w 2313214"/>
              <a:gd name="connsiteY67" fmla="*/ 2973734 h 5947468"/>
              <a:gd name="connsiteX68" fmla="*/ 2307406 w 2313214"/>
              <a:gd name="connsiteY68" fmla="*/ 3035687 h 5947468"/>
              <a:gd name="connsiteX69" fmla="*/ 2291918 w 2313214"/>
              <a:gd name="connsiteY69" fmla="*/ 3095704 h 5947468"/>
              <a:gd name="connsiteX70" fmla="*/ 2268686 w 2313214"/>
              <a:gd name="connsiteY70" fmla="*/ 3153784 h 5947468"/>
              <a:gd name="connsiteX71" fmla="*/ 2239645 w 2313214"/>
              <a:gd name="connsiteY71" fmla="*/ 3213801 h 5947468"/>
              <a:gd name="connsiteX72" fmla="*/ 2206733 w 2313214"/>
              <a:gd name="connsiteY72" fmla="*/ 3269946 h 5947468"/>
              <a:gd name="connsiteX73" fmla="*/ 2171884 w 2313214"/>
              <a:gd name="connsiteY73" fmla="*/ 3328027 h 5947468"/>
              <a:gd name="connsiteX74" fmla="*/ 2140908 w 2313214"/>
              <a:gd name="connsiteY74" fmla="*/ 3386107 h 5947468"/>
              <a:gd name="connsiteX75" fmla="*/ 2109932 w 2313214"/>
              <a:gd name="connsiteY75" fmla="*/ 3444188 h 5947468"/>
              <a:gd name="connsiteX76" fmla="*/ 2086699 w 2313214"/>
              <a:gd name="connsiteY76" fmla="*/ 3500333 h 5947468"/>
              <a:gd name="connsiteX77" fmla="*/ 2071211 w 2313214"/>
              <a:gd name="connsiteY77" fmla="*/ 3560350 h 5947468"/>
              <a:gd name="connsiteX78" fmla="*/ 2063467 w 2313214"/>
              <a:gd name="connsiteY78" fmla="*/ 3620366 h 5947468"/>
              <a:gd name="connsiteX79" fmla="*/ 2063467 w 2313214"/>
              <a:gd name="connsiteY79" fmla="*/ 3684255 h 5947468"/>
              <a:gd name="connsiteX80" fmla="*/ 2067339 w 2313214"/>
              <a:gd name="connsiteY80" fmla="*/ 3750080 h 5947468"/>
              <a:gd name="connsiteX81" fmla="*/ 2075083 w 2313214"/>
              <a:gd name="connsiteY81" fmla="*/ 3815905 h 5947468"/>
              <a:gd name="connsiteX82" fmla="*/ 2084763 w 2313214"/>
              <a:gd name="connsiteY82" fmla="*/ 3881730 h 5947468"/>
              <a:gd name="connsiteX83" fmla="*/ 2092507 w 2313214"/>
              <a:gd name="connsiteY83" fmla="*/ 3947555 h 5947468"/>
              <a:gd name="connsiteX84" fmla="*/ 2098315 w 2313214"/>
              <a:gd name="connsiteY84" fmla="*/ 4013380 h 5947468"/>
              <a:gd name="connsiteX85" fmla="*/ 2096379 w 2313214"/>
              <a:gd name="connsiteY85" fmla="*/ 4075332 h 5947468"/>
              <a:gd name="connsiteX86" fmla="*/ 2088635 w 2313214"/>
              <a:gd name="connsiteY86" fmla="*/ 4135349 h 5947468"/>
              <a:gd name="connsiteX87" fmla="*/ 2071211 w 2313214"/>
              <a:gd name="connsiteY87" fmla="*/ 4193430 h 5947468"/>
              <a:gd name="connsiteX88" fmla="*/ 2046043 w 2313214"/>
              <a:gd name="connsiteY88" fmla="*/ 4241831 h 5947468"/>
              <a:gd name="connsiteX89" fmla="*/ 2013130 w 2313214"/>
              <a:gd name="connsiteY89" fmla="*/ 4288295 h 5947468"/>
              <a:gd name="connsiteX90" fmla="*/ 1974410 w 2313214"/>
              <a:gd name="connsiteY90" fmla="*/ 4328952 h 5947468"/>
              <a:gd name="connsiteX91" fmla="*/ 1929881 w 2313214"/>
              <a:gd name="connsiteY91" fmla="*/ 4369608 h 5947468"/>
              <a:gd name="connsiteX92" fmla="*/ 1883417 w 2313214"/>
              <a:gd name="connsiteY92" fmla="*/ 4406393 h 5947468"/>
              <a:gd name="connsiteX93" fmla="*/ 1835016 w 2313214"/>
              <a:gd name="connsiteY93" fmla="*/ 4443177 h 5947468"/>
              <a:gd name="connsiteX94" fmla="*/ 1784679 w 2313214"/>
              <a:gd name="connsiteY94" fmla="*/ 4479962 h 5947468"/>
              <a:gd name="connsiteX95" fmla="*/ 1738215 w 2313214"/>
              <a:gd name="connsiteY95" fmla="*/ 4516746 h 5947468"/>
              <a:gd name="connsiteX96" fmla="*/ 1693686 w 2313214"/>
              <a:gd name="connsiteY96" fmla="*/ 4555467 h 5947468"/>
              <a:gd name="connsiteX97" fmla="*/ 1654966 w 2313214"/>
              <a:gd name="connsiteY97" fmla="*/ 4599995 h 5947468"/>
              <a:gd name="connsiteX98" fmla="*/ 1620117 w 2313214"/>
              <a:gd name="connsiteY98" fmla="*/ 4642588 h 5947468"/>
              <a:gd name="connsiteX99" fmla="*/ 1593013 w 2313214"/>
              <a:gd name="connsiteY99" fmla="*/ 4690988 h 5947468"/>
              <a:gd name="connsiteX100" fmla="*/ 1569781 w 2313214"/>
              <a:gd name="connsiteY100" fmla="*/ 4743261 h 5947468"/>
              <a:gd name="connsiteX101" fmla="*/ 1550420 w 2313214"/>
              <a:gd name="connsiteY101" fmla="*/ 4799406 h 5947468"/>
              <a:gd name="connsiteX102" fmla="*/ 1532996 w 2313214"/>
              <a:gd name="connsiteY102" fmla="*/ 4857486 h 5947468"/>
              <a:gd name="connsiteX103" fmla="*/ 1517508 w 2313214"/>
              <a:gd name="connsiteY103" fmla="*/ 4915567 h 5947468"/>
              <a:gd name="connsiteX104" fmla="*/ 1502020 w 2313214"/>
              <a:gd name="connsiteY104" fmla="*/ 4975584 h 5947468"/>
              <a:gd name="connsiteX105" fmla="*/ 1484596 w 2313214"/>
              <a:gd name="connsiteY105" fmla="*/ 5031729 h 5947468"/>
              <a:gd name="connsiteX106" fmla="*/ 1465235 w 2313214"/>
              <a:gd name="connsiteY106" fmla="*/ 5087873 h 5947468"/>
              <a:gd name="connsiteX107" fmla="*/ 1442003 w 2313214"/>
              <a:gd name="connsiteY107" fmla="*/ 5140146 h 5947468"/>
              <a:gd name="connsiteX108" fmla="*/ 1412963 w 2313214"/>
              <a:gd name="connsiteY108" fmla="*/ 5186611 h 5947468"/>
              <a:gd name="connsiteX109" fmla="*/ 1378114 w 2313214"/>
              <a:gd name="connsiteY109" fmla="*/ 5229203 h 5947468"/>
              <a:gd name="connsiteX110" fmla="*/ 1335522 w 2313214"/>
              <a:gd name="connsiteY110" fmla="*/ 5264052 h 5947468"/>
              <a:gd name="connsiteX111" fmla="*/ 1289057 w 2313214"/>
              <a:gd name="connsiteY111" fmla="*/ 5293092 h 5947468"/>
              <a:gd name="connsiteX112" fmla="*/ 1236784 w 2313214"/>
              <a:gd name="connsiteY112" fmla="*/ 5316324 h 5947468"/>
              <a:gd name="connsiteX113" fmla="*/ 1180640 w 2313214"/>
              <a:gd name="connsiteY113" fmla="*/ 5335685 h 5947468"/>
              <a:gd name="connsiteX114" fmla="*/ 1124495 w 2313214"/>
              <a:gd name="connsiteY114" fmla="*/ 5353109 h 5947468"/>
              <a:gd name="connsiteX115" fmla="*/ 1064478 w 2313214"/>
              <a:gd name="connsiteY115" fmla="*/ 5368597 h 5947468"/>
              <a:gd name="connsiteX116" fmla="*/ 1006397 w 2313214"/>
              <a:gd name="connsiteY116" fmla="*/ 5384085 h 5947468"/>
              <a:gd name="connsiteX117" fmla="*/ 948317 w 2313214"/>
              <a:gd name="connsiteY117" fmla="*/ 5401509 h 5947468"/>
              <a:gd name="connsiteX118" fmla="*/ 892172 w 2313214"/>
              <a:gd name="connsiteY118" fmla="*/ 5420870 h 5947468"/>
              <a:gd name="connsiteX119" fmla="*/ 839899 w 2313214"/>
              <a:gd name="connsiteY119" fmla="*/ 5444102 h 5947468"/>
              <a:gd name="connsiteX120" fmla="*/ 791499 w 2313214"/>
              <a:gd name="connsiteY120" fmla="*/ 5471206 h 5947468"/>
              <a:gd name="connsiteX121" fmla="*/ 748906 w 2313214"/>
              <a:gd name="connsiteY121" fmla="*/ 5506055 h 5947468"/>
              <a:gd name="connsiteX122" fmla="*/ 704378 w 2313214"/>
              <a:gd name="connsiteY122" fmla="*/ 5544775 h 5947468"/>
              <a:gd name="connsiteX123" fmla="*/ 665657 w 2313214"/>
              <a:gd name="connsiteY123" fmla="*/ 5589304 h 5947468"/>
              <a:gd name="connsiteX124" fmla="*/ 628873 w 2313214"/>
              <a:gd name="connsiteY124" fmla="*/ 5635768 h 5947468"/>
              <a:gd name="connsiteX125" fmla="*/ 592088 w 2313214"/>
              <a:gd name="connsiteY125" fmla="*/ 5684169 h 5947468"/>
              <a:gd name="connsiteX126" fmla="*/ 555304 w 2313214"/>
              <a:gd name="connsiteY126" fmla="*/ 5732570 h 5947468"/>
              <a:gd name="connsiteX127" fmla="*/ 518519 w 2313214"/>
              <a:gd name="connsiteY127" fmla="*/ 5779034 h 5947468"/>
              <a:gd name="connsiteX128" fmla="*/ 477863 w 2313214"/>
              <a:gd name="connsiteY128" fmla="*/ 5823563 h 5947468"/>
              <a:gd name="connsiteX129" fmla="*/ 437206 w 2313214"/>
              <a:gd name="connsiteY129" fmla="*/ 5862283 h 5947468"/>
              <a:gd name="connsiteX130" fmla="*/ 390742 w 2313214"/>
              <a:gd name="connsiteY130" fmla="*/ 5895196 h 5947468"/>
              <a:gd name="connsiteX131" fmla="*/ 342341 w 2313214"/>
              <a:gd name="connsiteY131" fmla="*/ 5920364 h 5947468"/>
              <a:gd name="connsiteX132" fmla="*/ 284260 w 2313214"/>
              <a:gd name="connsiteY132" fmla="*/ 5937788 h 5947468"/>
              <a:gd name="connsiteX133" fmla="*/ 224243 w 2313214"/>
              <a:gd name="connsiteY133" fmla="*/ 5945532 h 5947468"/>
              <a:gd name="connsiteX134" fmla="*/ 162291 w 2313214"/>
              <a:gd name="connsiteY134" fmla="*/ 5947468 h 5947468"/>
              <a:gd name="connsiteX135" fmla="*/ 96466 w 2313214"/>
              <a:gd name="connsiteY135" fmla="*/ 5941660 h 5947468"/>
              <a:gd name="connsiteX136" fmla="*/ 30641 w 2313214"/>
              <a:gd name="connsiteY136" fmla="*/ 5933916 h 5947468"/>
              <a:gd name="connsiteX137" fmla="*/ 0 w 2313214"/>
              <a:gd name="connsiteY137" fmla="*/ 5929410 h 5947468"/>
              <a:gd name="connsiteX138" fmla="*/ 0 w 2313214"/>
              <a:gd name="connsiteY138" fmla="*/ 18058 h 5947468"/>
              <a:gd name="connsiteX139" fmla="*/ 30641 w 2313214"/>
              <a:gd name="connsiteY139" fmla="*/ 13552 h 5947468"/>
              <a:gd name="connsiteX140" fmla="*/ 96466 w 2313214"/>
              <a:gd name="connsiteY140" fmla="*/ 5808 h 59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313214" h="5947468">
                <a:moveTo>
                  <a:pt x="162291" y="0"/>
                </a:moveTo>
                <a:lnTo>
                  <a:pt x="224243" y="1936"/>
                </a:lnTo>
                <a:lnTo>
                  <a:pt x="284260" y="9680"/>
                </a:lnTo>
                <a:lnTo>
                  <a:pt x="342341" y="27104"/>
                </a:lnTo>
                <a:lnTo>
                  <a:pt x="390742" y="52273"/>
                </a:lnTo>
                <a:lnTo>
                  <a:pt x="437206" y="85185"/>
                </a:lnTo>
                <a:lnTo>
                  <a:pt x="477863" y="123905"/>
                </a:lnTo>
                <a:lnTo>
                  <a:pt x="518519" y="168434"/>
                </a:lnTo>
                <a:lnTo>
                  <a:pt x="555304" y="214899"/>
                </a:lnTo>
                <a:lnTo>
                  <a:pt x="592088" y="263299"/>
                </a:lnTo>
                <a:lnTo>
                  <a:pt x="628873" y="311700"/>
                </a:lnTo>
                <a:lnTo>
                  <a:pt x="665657" y="358165"/>
                </a:lnTo>
                <a:lnTo>
                  <a:pt x="704378" y="402693"/>
                </a:lnTo>
                <a:lnTo>
                  <a:pt x="748906" y="441414"/>
                </a:lnTo>
                <a:lnTo>
                  <a:pt x="791499" y="476262"/>
                </a:lnTo>
                <a:lnTo>
                  <a:pt x="839899" y="503366"/>
                </a:lnTo>
                <a:lnTo>
                  <a:pt x="892172" y="526599"/>
                </a:lnTo>
                <a:lnTo>
                  <a:pt x="948317" y="545959"/>
                </a:lnTo>
                <a:lnTo>
                  <a:pt x="1006397" y="563383"/>
                </a:lnTo>
                <a:lnTo>
                  <a:pt x="1064478" y="578871"/>
                </a:lnTo>
                <a:lnTo>
                  <a:pt x="1124495" y="594360"/>
                </a:lnTo>
                <a:lnTo>
                  <a:pt x="1180640" y="611784"/>
                </a:lnTo>
                <a:lnTo>
                  <a:pt x="1236784" y="631144"/>
                </a:lnTo>
                <a:lnTo>
                  <a:pt x="1289057" y="654376"/>
                </a:lnTo>
                <a:lnTo>
                  <a:pt x="1335522" y="683417"/>
                </a:lnTo>
                <a:lnTo>
                  <a:pt x="1378114" y="718265"/>
                </a:lnTo>
                <a:lnTo>
                  <a:pt x="1412963" y="760858"/>
                </a:lnTo>
                <a:lnTo>
                  <a:pt x="1442003" y="807322"/>
                </a:lnTo>
                <a:lnTo>
                  <a:pt x="1465235" y="859595"/>
                </a:lnTo>
                <a:lnTo>
                  <a:pt x="1484596" y="915740"/>
                </a:lnTo>
                <a:lnTo>
                  <a:pt x="1502020" y="971884"/>
                </a:lnTo>
                <a:lnTo>
                  <a:pt x="1517508" y="1031901"/>
                </a:lnTo>
                <a:lnTo>
                  <a:pt x="1532996" y="1089982"/>
                </a:lnTo>
                <a:lnTo>
                  <a:pt x="1550420" y="1148063"/>
                </a:lnTo>
                <a:lnTo>
                  <a:pt x="1569781" y="1204207"/>
                </a:lnTo>
                <a:lnTo>
                  <a:pt x="1593013" y="1256480"/>
                </a:lnTo>
                <a:lnTo>
                  <a:pt x="1620117" y="1304881"/>
                </a:lnTo>
                <a:lnTo>
                  <a:pt x="1654966" y="1347473"/>
                </a:lnTo>
                <a:lnTo>
                  <a:pt x="1693686" y="1392002"/>
                </a:lnTo>
                <a:lnTo>
                  <a:pt x="1738215" y="1430722"/>
                </a:lnTo>
                <a:lnTo>
                  <a:pt x="1784679" y="1467507"/>
                </a:lnTo>
                <a:lnTo>
                  <a:pt x="1835016" y="1504291"/>
                </a:lnTo>
                <a:lnTo>
                  <a:pt x="1883417" y="1541076"/>
                </a:lnTo>
                <a:lnTo>
                  <a:pt x="1929881" y="1577860"/>
                </a:lnTo>
                <a:lnTo>
                  <a:pt x="1974410" y="1618517"/>
                </a:lnTo>
                <a:lnTo>
                  <a:pt x="2013130" y="1659173"/>
                </a:lnTo>
                <a:lnTo>
                  <a:pt x="2046043" y="1705638"/>
                </a:lnTo>
                <a:lnTo>
                  <a:pt x="2071211" y="1754039"/>
                </a:lnTo>
                <a:lnTo>
                  <a:pt x="2088635" y="1812119"/>
                </a:lnTo>
                <a:lnTo>
                  <a:pt x="2096379" y="1872136"/>
                </a:lnTo>
                <a:lnTo>
                  <a:pt x="2098315" y="1934089"/>
                </a:lnTo>
                <a:lnTo>
                  <a:pt x="2092507" y="1999914"/>
                </a:lnTo>
                <a:lnTo>
                  <a:pt x="2084763" y="2065738"/>
                </a:lnTo>
                <a:lnTo>
                  <a:pt x="2075083" y="2131563"/>
                </a:lnTo>
                <a:lnTo>
                  <a:pt x="2067339" y="2197388"/>
                </a:lnTo>
                <a:lnTo>
                  <a:pt x="2063467" y="2263213"/>
                </a:lnTo>
                <a:lnTo>
                  <a:pt x="2063467" y="2327102"/>
                </a:lnTo>
                <a:lnTo>
                  <a:pt x="2071211" y="2387119"/>
                </a:lnTo>
                <a:lnTo>
                  <a:pt x="2086699" y="2447135"/>
                </a:lnTo>
                <a:lnTo>
                  <a:pt x="2109932" y="2503280"/>
                </a:lnTo>
                <a:lnTo>
                  <a:pt x="2140908" y="2561361"/>
                </a:lnTo>
                <a:lnTo>
                  <a:pt x="2171884" y="2619442"/>
                </a:lnTo>
                <a:lnTo>
                  <a:pt x="2206733" y="2677522"/>
                </a:lnTo>
                <a:lnTo>
                  <a:pt x="2239645" y="2733667"/>
                </a:lnTo>
                <a:lnTo>
                  <a:pt x="2268686" y="2793684"/>
                </a:lnTo>
                <a:lnTo>
                  <a:pt x="2291918" y="2851765"/>
                </a:lnTo>
                <a:lnTo>
                  <a:pt x="2307406" y="2911781"/>
                </a:lnTo>
                <a:lnTo>
                  <a:pt x="2313214" y="2973734"/>
                </a:lnTo>
                <a:lnTo>
                  <a:pt x="2307406" y="3035687"/>
                </a:lnTo>
                <a:lnTo>
                  <a:pt x="2291918" y="3095704"/>
                </a:lnTo>
                <a:lnTo>
                  <a:pt x="2268686" y="3153784"/>
                </a:lnTo>
                <a:lnTo>
                  <a:pt x="2239645" y="3213801"/>
                </a:lnTo>
                <a:lnTo>
                  <a:pt x="2206733" y="3269946"/>
                </a:lnTo>
                <a:lnTo>
                  <a:pt x="2171884" y="3328027"/>
                </a:lnTo>
                <a:lnTo>
                  <a:pt x="2140908" y="3386107"/>
                </a:lnTo>
                <a:lnTo>
                  <a:pt x="2109932" y="3444188"/>
                </a:lnTo>
                <a:lnTo>
                  <a:pt x="2086699" y="3500333"/>
                </a:lnTo>
                <a:lnTo>
                  <a:pt x="2071211" y="3560350"/>
                </a:lnTo>
                <a:lnTo>
                  <a:pt x="2063467" y="3620366"/>
                </a:lnTo>
                <a:lnTo>
                  <a:pt x="2063467" y="3684255"/>
                </a:lnTo>
                <a:lnTo>
                  <a:pt x="2067339" y="3750080"/>
                </a:lnTo>
                <a:lnTo>
                  <a:pt x="2075083" y="3815905"/>
                </a:lnTo>
                <a:lnTo>
                  <a:pt x="2084763" y="3881730"/>
                </a:lnTo>
                <a:lnTo>
                  <a:pt x="2092507" y="3947555"/>
                </a:lnTo>
                <a:lnTo>
                  <a:pt x="2098315" y="4013380"/>
                </a:lnTo>
                <a:lnTo>
                  <a:pt x="2096379" y="4075332"/>
                </a:lnTo>
                <a:lnTo>
                  <a:pt x="2088635" y="4135349"/>
                </a:lnTo>
                <a:lnTo>
                  <a:pt x="2071211" y="4193430"/>
                </a:lnTo>
                <a:lnTo>
                  <a:pt x="2046043" y="4241831"/>
                </a:lnTo>
                <a:lnTo>
                  <a:pt x="2013130" y="4288295"/>
                </a:lnTo>
                <a:lnTo>
                  <a:pt x="1974410" y="4328952"/>
                </a:lnTo>
                <a:lnTo>
                  <a:pt x="1929881" y="4369608"/>
                </a:lnTo>
                <a:lnTo>
                  <a:pt x="1883417" y="4406393"/>
                </a:lnTo>
                <a:lnTo>
                  <a:pt x="1835016" y="4443177"/>
                </a:lnTo>
                <a:lnTo>
                  <a:pt x="1784679" y="4479962"/>
                </a:lnTo>
                <a:lnTo>
                  <a:pt x="1738215" y="4516746"/>
                </a:lnTo>
                <a:lnTo>
                  <a:pt x="1693686" y="4555467"/>
                </a:lnTo>
                <a:lnTo>
                  <a:pt x="1654966" y="4599995"/>
                </a:lnTo>
                <a:lnTo>
                  <a:pt x="1620117" y="4642588"/>
                </a:lnTo>
                <a:lnTo>
                  <a:pt x="1593013" y="4690988"/>
                </a:lnTo>
                <a:lnTo>
                  <a:pt x="1569781" y="4743261"/>
                </a:lnTo>
                <a:lnTo>
                  <a:pt x="1550420" y="4799406"/>
                </a:lnTo>
                <a:lnTo>
                  <a:pt x="1532996" y="4857486"/>
                </a:lnTo>
                <a:lnTo>
                  <a:pt x="1517508" y="4915567"/>
                </a:lnTo>
                <a:lnTo>
                  <a:pt x="1502020" y="4975584"/>
                </a:lnTo>
                <a:lnTo>
                  <a:pt x="1484596" y="5031729"/>
                </a:lnTo>
                <a:lnTo>
                  <a:pt x="1465235" y="5087873"/>
                </a:lnTo>
                <a:lnTo>
                  <a:pt x="1442003" y="5140146"/>
                </a:lnTo>
                <a:lnTo>
                  <a:pt x="1412963" y="5186611"/>
                </a:lnTo>
                <a:lnTo>
                  <a:pt x="1378114" y="5229203"/>
                </a:lnTo>
                <a:lnTo>
                  <a:pt x="1335522" y="5264052"/>
                </a:lnTo>
                <a:lnTo>
                  <a:pt x="1289057" y="5293092"/>
                </a:lnTo>
                <a:lnTo>
                  <a:pt x="1236784" y="5316324"/>
                </a:lnTo>
                <a:lnTo>
                  <a:pt x="1180640" y="5335685"/>
                </a:lnTo>
                <a:lnTo>
                  <a:pt x="1124495" y="5353109"/>
                </a:lnTo>
                <a:lnTo>
                  <a:pt x="1064478" y="5368597"/>
                </a:lnTo>
                <a:lnTo>
                  <a:pt x="1006397" y="5384085"/>
                </a:lnTo>
                <a:lnTo>
                  <a:pt x="948317" y="5401509"/>
                </a:lnTo>
                <a:lnTo>
                  <a:pt x="892172" y="5420870"/>
                </a:lnTo>
                <a:lnTo>
                  <a:pt x="839899" y="5444102"/>
                </a:lnTo>
                <a:lnTo>
                  <a:pt x="791499" y="5471206"/>
                </a:lnTo>
                <a:lnTo>
                  <a:pt x="748906" y="5506055"/>
                </a:lnTo>
                <a:lnTo>
                  <a:pt x="704378" y="5544775"/>
                </a:lnTo>
                <a:lnTo>
                  <a:pt x="665657" y="5589304"/>
                </a:lnTo>
                <a:lnTo>
                  <a:pt x="628873" y="5635768"/>
                </a:lnTo>
                <a:lnTo>
                  <a:pt x="592088" y="5684169"/>
                </a:lnTo>
                <a:lnTo>
                  <a:pt x="555304" y="5732570"/>
                </a:lnTo>
                <a:lnTo>
                  <a:pt x="518519" y="5779034"/>
                </a:lnTo>
                <a:lnTo>
                  <a:pt x="477863" y="5823563"/>
                </a:lnTo>
                <a:lnTo>
                  <a:pt x="437206" y="5862283"/>
                </a:lnTo>
                <a:lnTo>
                  <a:pt x="390742" y="5895196"/>
                </a:lnTo>
                <a:lnTo>
                  <a:pt x="342341" y="5920364"/>
                </a:lnTo>
                <a:lnTo>
                  <a:pt x="284260" y="5937788"/>
                </a:lnTo>
                <a:lnTo>
                  <a:pt x="224243" y="5945532"/>
                </a:lnTo>
                <a:lnTo>
                  <a:pt x="162291" y="5947468"/>
                </a:lnTo>
                <a:lnTo>
                  <a:pt x="96466" y="5941660"/>
                </a:lnTo>
                <a:lnTo>
                  <a:pt x="30641" y="5933916"/>
                </a:lnTo>
                <a:lnTo>
                  <a:pt x="0" y="5929410"/>
                </a:lnTo>
                <a:lnTo>
                  <a:pt x="0" y="18058"/>
                </a:lnTo>
                <a:lnTo>
                  <a:pt x="30641" y="13552"/>
                </a:lnTo>
                <a:lnTo>
                  <a:pt x="96466" y="5808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80E9FF-761F-4D80-BEF1-48708024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89" y="776175"/>
            <a:ext cx="3990455" cy="5305650"/>
          </a:xfrm>
        </p:spPr>
        <p:txBody>
          <a:bodyPr anchor="b">
            <a:normAutofit/>
          </a:bodyPr>
          <a:lstStyle/>
          <a:p>
            <a:r>
              <a:rPr lang="es-MX" sz="4700"/>
              <a:t>Manteniendo y obteniendo información del sistema</a:t>
            </a:r>
          </a:p>
        </p:txBody>
      </p:sp>
      <p:pic>
        <p:nvPicPr>
          <p:cNvPr id="5" name="Marcador de contenido 4" descr="Base de datos">
            <a:extLst>
              <a:ext uri="{FF2B5EF4-FFF2-40B4-BE49-F238E27FC236}">
                <a16:creationId xmlns:a16="http://schemas.microsoft.com/office/drawing/2014/main" id="{CD61FFB6-C512-47C4-95C2-6AF919C1B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45264"/>
            <a:ext cx="4864185" cy="4864185"/>
          </a:xfrm>
        </p:spPr>
      </p:pic>
    </p:spTree>
    <p:extLst>
      <p:ext uri="{BB962C8B-B14F-4D97-AF65-F5344CB8AC3E}">
        <p14:creationId xmlns:p14="http://schemas.microsoft.com/office/powerpoint/2010/main" val="1921808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3DF37-2D0C-42B4-A892-34AB49FA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tablas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8142911-5A7A-4617-BD9A-8F8EAE7C3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700529"/>
              </p:ext>
            </p:extLst>
          </p:nvPr>
        </p:nvGraphicFramePr>
        <p:xfrm>
          <a:off x="5693725" y="202602"/>
          <a:ext cx="2514600" cy="146685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371261688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249117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28136772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Datos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 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MX" sz="900" u="none" strike="noStrike" dirty="0">
                          <a:effectLst/>
                        </a:rPr>
                        <a:t> </a:t>
                      </a:r>
                      <a:endParaRPr lang="es-MX" sz="9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946447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num zona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nombre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habitantes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7263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Pais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119938473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44690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CDMX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8985339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11914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3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Mexico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5864777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88088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Guanajuato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5864777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08264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SLP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2723772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3113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B70400-6E87-4D89-885E-BD3D52403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46334"/>
              </p:ext>
            </p:extLst>
          </p:nvPr>
        </p:nvGraphicFramePr>
        <p:xfrm>
          <a:off x="1152939" y="2335490"/>
          <a:ext cx="4850295" cy="147637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970059">
                  <a:extLst>
                    <a:ext uri="{9D8B030D-6E8A-4147-A177-3AD203B41FA5}">
                      <a16:colId xmlns:a16="http://schemas.microsoft.com/office/drawing/2014/main" val="2637813182"/>
                    </a:ext>
                  </a:extLst>
                </a:gridCol>
                <a:gridCol w="970059">
                  <a:extLst>
                    <a:ext uri="{9D8B030D-6E8A-4147-A177-3AD203B41FA5}">
                      <a16:colId xmlns:a16="http://schemas.microsoft.com/office/drawing/2014/main" val="2090826198"/>
                    </a:ext>
                  </a:extLst>
                </a:gridCol>
                <a:gridCol w="970059">
                  <a:extLst>
                    <a:ext uri="{9D8B030D-6E8A-4147-A177-3AD203B41FA5}">
                      <a16:colId xmlns:a16="http://schemas.microsoft.com/office/drawing/2014/main" val="3913328803"/>
                    </a:ext>
                  </a:extLst>
                </a:gridCol>
                <a:gridCol w="970059">
                  <a:extLst>
                    <a:ext uri="{9D8B030D-6E8A-4147-A177-3AD203B41FA5}">
                      <a16:colId xmlns:a16="http://schemas.microsoft.com/office/drawing/2014/main" val="2047065315"/>
                    </a:ext>
                  </a:extLst>
                </a:gridCol>
                <a:gridCol w="970059">
                  <a:extLst>
                    <a:ext uri="{9D8B030D-6E8A-4147-A177-3AD203B41FA5}">
                      <a16:colId xmlns:a16="http://schemas.microsoft.com/office/drawing/2014/main" val="56711595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Vivienda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6650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num zona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 dirty="0">
                          <a:effectLst/>
                        </a:rPr>
                        <a:t>Viv habitadas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Electricidad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 dirty="0">
                          <a:effectLst/>
                        </a:rPr>
                        <a:t>Agua entubada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Drenaje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7417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31949709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98.7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94.6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93.2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78041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2601323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99.8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98.7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98.8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1975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4168206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99.4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95.9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95.7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1691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1443035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99.7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98.3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93.9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74027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710233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97.4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89.6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86.4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5178584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7232FFEE-216E-4B42-8E65-39F1F9DA5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73349"/>
              </p:ext>
            </p:extLst>
          </p:nvPr>
        </p:nvGraphicFramePr>
        <p:xfrm>
          <a:off x="7727901" y="2335490"/>
          <a:ext cx="2514600" cy="161163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98008319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27010089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2950751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Educacion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50560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num zona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 dirty="0">
                          <a:effectLst/>
                        </a:rPr>
                        <a:t>años promedio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 dirty="0" err="1">
                          <a:effectLst/>
                        </a:rPr>
                        <a:t>alfabetas</a:t>
                      </a:r>
                      <a:r>
                        <a:rPr lang="es-MX" sz="1100" u="none" strike="noStrike" dirty="0">
                          <a:effectLst/>
                        </a:rPr>
                        <a:t> %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5687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9.2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93.6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94121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11.1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97.7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99641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8.4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95.8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86136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8.4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93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04216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8.8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92.9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938942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B3A029D-3A77-4124-AF7E-8AAF8915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081501"/>
              </p:ext>
            </p:extLst>
          </p:nvPr>
        </p:nvGraphicFramePr>
        <p:xfrm>
          <a:off x="1524412" y="4497295"/>
          <a:ext cx="2514600" cy="147637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67778577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41010325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8691841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Poblacion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97117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num zona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hombres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mujeres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79941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55000000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57000000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66248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MX" sz="900" u="none" strike="noStrike">
                          <a:effectLst/>
                        </a:rPr>
                        <a:t>4233783</a:t>
                      </a:r>
                      <a:endParaRPr lang="es-MX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s-MX" sz="900" u="none" strike="noStrike">
                          <a:effectLst/>
                        </a:rPr>
                        <a:t>4617297</a:t>
                      </a:r>
                      <a:endParaRPr lang="es-MX" sz="9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431372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7396986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7778876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6556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2639425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2846947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98868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1260366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1325152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947201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895C5E3D-01C6-4E6C-936E-28025926F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17700"/>
              </p:ext>
            </p:extLst>
          </p:nvPr>
        </p:nvGraphicFramePr>
        <p:xfrm>
          <a:off x="5730875" y="4497295"/>
          <a:ext cx="4191000" cy="147637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84336512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88948493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04920107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67771242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85390451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Edad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40190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num zona 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0-19 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20-39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40-59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60+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293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43541908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35444233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21897612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8809896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05538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2660865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2904956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2033540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1003648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30274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5821062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4990737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3039868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1137647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1543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2278152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2013857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991279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471931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0195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1055798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764717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483588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257976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82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233014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672</Words>
  <Application>Microsoft Office PowerPoint</Application>
  <PresentationFormat>Panorámica</PresentationFormat>
  <Paragraphs>281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Gill Sans MT</vt:lpstr>
      <vt:lpstr>Impact</vt:lpstr>
      <vt:lpstr>Tw Cen MT</vt:lpstr>
      <vt:lpstr>Distintivo</vt:lpstr>
      <vt:lpstr>Proyecto SQL</vt:lpstr>
      <vt:lpstr>Analizando</vt:lpstr>
      <vt:lpstr>Diseñando</vt:lpstr>
      <vt:lpstr>Presentación de PowerPoint</vt:lpstr>
      <vt:lpstr>construyendo</vt:lpstr>
      <vt:lpstr>Presentación de PowerPoint</vt:lpstr>
      <vt:lpstr>Presentación de PowerPoint</vt:lpstr>
      <vt:lpstr>Manteniendo y obteniendo información del sistema</vt:lpstr>
      <vt:lpstr>tablas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SQL</dc:title>
  <dc:creator>Astrid Gomez</dc:creator>
  <cp:lastModifiedBy>Astrid Gomez</cp:lastModifiedBy>
  <cp:revision>2</cp:revision>
  <dcterms:created xsi:type="dcterms:W3CDTF">2020-04-10T22:19:02Z</dcterms:created>
  <dcterms:modified xsi:type="dcterms:W3CDTF">2020-04-10T22:28:29Z</dcterms:modified>
</cp:coreProperties>
</file>